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0287000" cy="12852400"/>
  <p:notesSz cx="6858000" cy="9144000"/>
  <p:embeddedFontLst>
    <p:embeddedFont>
      <p:font typeface="CocoSharp Trial" charset="1" panose="00000500000000000000"/>
      <p:regular r:id="rId13"/>
    </p:embeddedFont>
    <p:embeddedFont>
      <p:font typeface="Inter" charset="1" panose="020B0502030000000004"/>
      <p:regular r:id="rId14"/>
    </p:embeddedFont>
    <p:embeddedFont>
      <p:font typeface="CocoSharp Trial Heavy" charset="1" panose="00000A00000000000000"/>
      <p:regular r:id="rId15"/>
    </p:embeddedFont>
    <p:embeddedFont>
      <p:font typeface="CocoSharp Trial Bold" charset="1" panose="00000800000000000000"/>
      <p:regular r:id="rId16"/>
    </p:embeddedFont>
    <p:embeddedFont>
      <p:font typeface="Poppins" charset="1" panose="00000500000000000000"/>
      <p:regular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878BD3"/>
        </a:solidFill>
      </p:bgPr>
    </p:bg>
    <p:spTree>
      <p:nvGrpSpPr>
        <p:cNvPr id="1" name=""/>
        <p:cNvGrpSpPr/>
        <p:nvPr/>
      </p:nvGrpSpPr>
      <p:grpSpPr>
        <a:xfrm>
          <a:off x="0" y="0"/>
          <a:ext cx="0" cy="0"/>
          <a:chOff x="0" y="0"/>
          <a:chExt cx="0" cy="0"/>
        </a:xfrm>
      </p:grpSpPr>
      <p:sp>
        <p:nvSpPr>
          <p:cNvPr name="Freeform 2" id="2"/>
          <p:cNvSpPr/>
          <p:nvPr/>
        </p:nvSpPr>
        <p:spPr>
          <a:xfrm flipH="false" flipV="false" rot="0">
            <a:off x="3946994" y="9579304"/>
            <a:ext cx="919002" cy="435377"/>
          </a:xfrm>
          <a:custGeom>
            <a:avLst/>
            <a:gdLst/>
            <a:ahLst/>
            <a:cxnLst/>
            <a:rect r="r" b="b" t="t" l="l"/>
            <a:pathLst>
              <a:path h="435377" w="919002">
                <a:moveTo>
                  <a:pt x="0" y="0"/>
                </a:moveTo>
                <a:lnTo>
                  <a:pt x="919002" y="0"/>
                </a:lnTo>
                <a:lnTo>
                  <a:pt x="919002" y="435377"/>
                </a:lnTo>
                <a:lnTo>
                  <a:pt x="0" y="43537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3" id="3"/>
          <p:cNvGrpSpPr/>
          <p:nvPr/>
        </p:nvGrpSpPr>
        <p:grpSpPr>
          <a:xfrm rot="0">
            <a:off x="1167151" y="8568380"/>
            <a:ext cx="2457227" cy="2457227"/>
            <a:chOff x="0" y="0"/>
            <a:chExt cx="3276302" cy="3276302"/>
          </a:xfrm>
        </p:grpSpPr>
        <p:grpSp>
          <p:nvGrpSpPr>
            <p:cNvPr name="Group 4" id="4"/>
            <p:cNvGrpSpPr/>
            <p:nvPr/>
          </p:nvGrpSpPr>
          <p:grpSpPr>
            <a:xfrm rot="0">
              <a:off x="0" y="0"/>
              <a:ext cx="3276302" cy="3276302"/>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6" id="6"/>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7" id="7"/>
            <p:cNvSpPr txBox="true"/>
            <p:nvPr/>
          </p:nvSpPr>
          <p:spPr>
            <a:xfrm rot="0">
              <a:off x="863670" y="610093"/>
              <a:ext cx="1548962" cy="2065641"/>
            </a:xfrm>
            <a:prstGeom prst="rect">
              <a:avLst/>
            </a:prstGeom>
          </p:spPr>
          <p:txBody>
            <a:bodyPr anchor="t" rtlCol="false" tIns="0" lIns="0" bIns="0" rIns="0">
              <a:spAutoFit/>
            </a:bodyPr>
            <a:lstStyle/>
            <a:p>
              <a:pPr algn="l">
                <a:lnSpc>
                  <a:spcPts val="2847"/>
                </a:lnSpc>
              </a:pPr>
              <a:r>
                <a:rPr lang="en-US" sz="3163">
                  <a:solidFill>
                    <a:srgbClr val="575CBD"/>
                  </a:solidFill>
                  <a:latin typeface="CocoSharp Trial"/>
                  <a:ea typeface="CocoSharp Trial"/>
                  <a:cs typeface="CocoSharp Trial"/>
                  <a:sym typeface="CocoSharp Trial"/>
                </a:rPr>
                <a:t>Your logo goes here.</a:t>
              </a:r>
            </a:p>
          </p:txBody>
        </p:sp>
      </p:grpSp>
      <p:grpSp>
        <p:nvGrpSpPr>
          <p:cNvPr name="Group 8" id="8"/>
          <p:cNvGrpSpPr/>
          <p:nvPr/>
        </p:nvGrpSpPr>
        <p:grpSpPr>
          <a:xfrm rot="0">
            <a:off x="6619167" y="12381890"/>
            <a:ext cx="3667833" cy="529116"/>
            <a:chOff x="0" y="0"/>
            <a:chExt cx="966014" cy="139356"/>
          </a:xfrm>
        </p:grpSpPr>
        <p:sp>
          <p:nvSpPr>
            <p:cNvPr name="Freeform 9" id="9"/>
            <p:cNvSpPr/>
            <p:nvPr/>
          </p:nvSpPr>
          <p:spPr>
            <a:xfrm flipH="false" flipV="false" rot="0">
              <a:off x="0" y="0"/>
              <a:ext cx="966014" cy="139356"/>
            </a:xfrm>
            <a:custGeom>
              <a:avLst/>
              <a:gdLst/>
              <a:ahLst/>
              <a:cxnLst/>
              <a:rect r="r" b="b" t="t" l="l"/>
              <a:pathLst>
                <a:path h="139356" w="966014">
                  <a:moveTo>
                    <a:pt x="0" y="0"/>
                  </a:moveTo>
                  <a:lnTo>
                    <a:pt x="966014" y="0"/>
                  </a:lnTo>
                  <a:lnTo>
                    <a:pt x="966014" y="139356"/>
                  </a:lnTo>
                  <a:lnTo>
                    <a:pt x="0" y="139356"/>
                  </a:lnTo>
                  <a:close/>
                </a:path>
              </a:pathLst>
            </a:custGeom>
            <a:solidFill>
              <a:srgbClr val="575CBD"/>
            </a:solidFill>
          </p:spPr>
        </p:sp>
        <p:sp>
          <p:nvSpPr>
            <p:cNvPr name="TextBox 10" id="10"/>
            <p:cNvSpPr txBox="true"/>
            <p:nvPr/>
          </p:nvSpPr>
          <p:spPr>
            <a:xfrm>
              <a:off x="0" y="-28575"/>
              <a:ext cx="966014" cy="167931"/>
            </a:xfrm>
            <a:prstGeom prst="rect">
              <a:avLst/>
            </a:prstGeom>
          </p:spPr>
          <p:txBody>
            <a:bodyPr anchor="ctr" rtlCol="false" tIns="50800" lIns="50800" bIns="50800" rIns="50800"/>
            <a:lstStyle/>
            <a:p>
              <a:pPr algn="ctr">
                <a:lnSpc>
                  <a:spcPts val="1961"/>
                </a:lnSpc>
              </a:pPr>
              <a:r>
                <a:rPr lang="en-US" sz="1400">
                  <a:solidFill>
                    <a:srgbClr val="FFFFFF"/>
                  </a:solidFill>
                  <a:latin typeface="Inter"/>
                  <a:ea typeface="Inter"/>
                  <a:cs typeface="Inter"/>
                  <a:sym typeface="Inter"/>
                </a:rPr>
                <a:t>Template designed by: LogoDesign.Net</a:t>
              </a:r>
            </a:p>
          </p:txBody>
        </p:sp>
      </p:grpSp>
      <p:sp>
        <p:nvSpPr>
          <p:cNvPr name="TextBox 11" id="11"/>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1/7</a:t>
            </a:r>
          </a:p>
        </p:txBody>
      </p:sp>
      <p:sp>
        <p:nvSpPr>
          <p:cNvPr name="TextBox 12" id="12"/>
          <p:cNvSpPr txBox="true"/>
          <p:nvPr/>
        </p:nvSpPr>
        <p:spPr>
          <a:xfrm rot="0">
            <a:off x="1167151" y="1198552"/>
            <a:ext cx="4687832" cy="5685631"/>
          </a:xfrm>
          <a:prstGeom prst="rect">
            <a:avLst/>
          </a:prstGeom>
        </p:spPr>
        <p:txBody>
          <a:bodyPr anchor="t" rtlCol="false" tIns="0" lIns="0" bIns="0" rIns="0">
            <a:spAutoFit/>
          </a:bodyPr>
          <a:lstStyle/>
          <a:p>
            <a:pPr algn="l">
              <a:lnSpc>
                <a:spcPts val="10403"/>
              </a:lnSpc>
            </a:pPr>
            <a:r>
              <a:rPr lang="en-US" sz="11559" b="true">
                <a:solidFill>
                  <a:srgbClr val="FFFFFF"/>
                </a:solidFill>
                <a:latin typeface="CocoSharp Trial Heavy"/>
                <a:ea typeface="CocoSharp Trial Heavy"/>
                <a:cs typeface="CocoSharp Trial Heavy"/>
                <a:sym typeface="CocoSharp Trial Heavy"/>
              </a:rPr>
              <a:t>LOGO </a:t>
            </a:r>
          </a:p>
          <a:p>
            <a:pPr algn="l">
              <a:lnSpc>
                <a:spcPts val="10403"/>
              </a:lnSpc>
            </a:pPr>
            <a:r>
              <a:rPr lang="en-US" sz="11559" b="true">
                <a:solidFill>
                  <a:srgbClr val="FFFFFF"/>
                </a:solidFill>
                <a:latin typeface="CocoSharp Trial Heavy"/>
                <a:ea typeface="CocoSharp Trial Heavy"/>
                <a:cs typeface="CocoSharp Trial Heavy"/>
                <a:sym typeface="CocoSharp Trial Heavy"/>
              </a:rPr>
              <a:t>FONT</a:t>
            </a:r>
          </a:p>
          <a:p>
            <a:pPr algn="l">
              <a:lnSpc>
                <a:spcPts val="10403"/>
              </a:lnSpc>
            </a:pPr>
            <a:r>
              <a:rPr lang="en-US" sz="11559" b="true">
                <a:solidFill>
                  <a:srgbClr val="FFFFFF"/>
                </a:solidFill>
                <a:latin typeface="CocoSharp Trial Heavy"/>
                <a:ea typeface="CocoSharp Trial Heavy"/>
                <a:cs typeface="CocoSharp Trial Heavy"/>
                <a:sym typeface="CocoSharp Trial Heavy"/>
              </a:rPr>
              <a:t>STYLE GUIDE </a:t>
            </a:r>
          </a:p>
        </p:txBody>
      </p:sp>
      <p:sp>
        <p:nvSpPr>
          <p:cNvPr name="TextBox 13" id="13"/>
          <p:cNvSpPr txBox="true"/>
          <p:nvPr/>
        </p:nvSpPr>
        <p:spPr>
          <a:xfrm rot="0">
            <a:off x="1167151" y="11464377"/>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spTree>
  </p:cSld>
  <p:clrMapOvr>
    <a:masterClrMapping/>
  </p:clrMapOvr>
</p:sld>
</file>

<file path=ppt/slides/slide2.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grpSp>
        <p:nvGrpSpPr>
          <p:cNvPr name="Group 7" id="7"/>
          <p:cNvGrpSpPr/>
          <p:nvPr/>
        </p:nvGrpSpPr>
        <p:grpSpPr>
          <a:xfrm rot="0">
            <a:off x="1135760" y="4234679"/>
            <a:ext cx="7519000" cy="3552327"/>
            <a:chOff x="0" y="0"/>
            <a:chExt cx="1980313" cy="935592"/>
          </a:xfrm>
        </p:grpSpPr>
        <p:sp>
          <p:nvSpPr>
            <p:cNvPr name="Freeform 8" id="8"/>
            <p:cNvSpPr/>
            <p:nvPr/>
          </p:nvSpPr>
          <p:spPr>
            <a:xfrm flipH="false" flipV="false" rot="0">
              <a:off x="0" y="0"/>
              <a:ext cx="1980313" cy="935592"/>
            </a:xfrm>
            <a:custGeom>
              <a:avLst/>
              <a:gdLst/>
              <a:ahLst/>
              <a:cxnLst/>
              <a:rect r="r" b="b" t="t" l="l"/>
              <a:pathLst>
                <a:path h="935592" w="1980313">
                  <a:moveTo>
                    <a:pt x="0" y="0"/>
                  </a:moveTo>
                  <a:lnTo>
                    <a:pt x="1980313" y="0"/>
                  </a:lnTo>
                  <a:lnTo>
                    <a:pt x="1980313" y="935592"/>
                  </a:lnTo>
                  <a:lnTo>
                    <a:pt x="0" y="935592"/>
                  </a:lnTo>
                  <a:close/>
                </a:path>
              </a:pathLst>
            </a:custGeom>
            <a:solidFill>
              <a:srgbClr val="9FA2E6"/>
            </a:solidFill>
          </p:spPr>
        </p:sp>
        <p:sp>
          <p:nvSpPr>
            <p:cNvPr name="TextBox 9" id="9"/>
            <p:cNvSpPr txBox="true"/>
            <p:nvPr/>
          </p:nvSpPr>
          <p:spPr>
            <a:xfrm>
              <a:off x="0" y="-47625"/>
              <a:ext cx="1980313" cy="983217"/>
            </a:xfrm>
            <a:prstGeom prst="rect">
              <a:avLst/>
            </a:prstGeom>
          </p:spPr>
          <p:txBody>
            <a:bodyPr anchor="ctr" rtlCol="false" tIns="50800" lIns="50800" bIns="50800" rIns="50800"/>
            <a:lstStyle/>
            <a:p>
              <a:pPr algn="ctr">
                <a:lnSpc>
                  <a:spcPts val="2801"/>
                </a:lnSpc>
              </a:pPr>
            </a:p>
          </p:txBody>
        </p:sp>
      </p:grpSp>
      <p:sp>
        <p:nvSpPr>
          <p:cNvPr name="TextBox 10" id="10"/>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11" id="11"/>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2/7</a:t>
            </a:r>
          </a:p>
        </p:txBody>
      </p:sp>
      <p:sp>
        <p:nvSpPr>
          <p:cNvPr name="TextBox 12" id="12"/>
          <p:cNvSpPr txBox="true"/>
          <p:nvPr/>
        </p:nvSpPr>
        <p:spPr>
          <a:xfrm rot="0">
            <a:off x="1028700" y="1534956"/>
            <a:ext cx="5921378" cy="2335639"/>
          </a:xfrm>
          <a:prstGeom prst="rect">
            <a:avLst/>
          </a:prstGeom>
        </p:spPr>
        <p:txBody>
          <a:bodyPr anchor="t" rtlCol="false" tIns="0" lIns="0" bIns="0" rIns="0">
            <a:spAutoFit/>
          </a:bodyPr>
          <a:lstStyle/>
          <a:p>
            <a:pPr algn="l" marL="0" indent="0" lvl="0">
              <a:lnSpc>
                <a:spcPts val="8176"/>
              </a:lnSpc>
              <a:spcBef>
                <a:spcPct val="0"/>
              </a:spcBef>
            </a:pPr>
            <a:r>
              <a:rPr lang="en-US" b="true" sz="8259" strike="noStrike" u="none">
                <a:solidFill>
                  <a:srgbClr val="FFFFFF"/>
                </a:solidFill>
                <a:latin typeface="CocoSharp Trial Heavy"/>
                <a:ea typeface="CocoSharp Trial Heavy"/>
                <a:cs typeface="CocoSharp Trial Heavy"/>
                <a:sym typeface="CocoSharp Trial Heavy"/>
              </a:rPr>
              <a:t>F</a:t>
            </a:r>
            <a:r>
              <a:rPr lang="en-US" b="true" sz="8259" strike="noStrike" u="none">
                <a:solidFill>
                  <a:srgbClr val="FFFFFF"/>
                </a:solidFill>
                <a:latin typeface="CocoSharp Trial Heavy"/>
                <a:ea typeface="CocoSharp Trial Heavy"/>
                <a:cs typeface="CocoSharp Trial Heavy"/>
                <a:sym typeface="CocoSharp Trial Heavy"/>
              </a:rPr>
              <a:t>ONT </a:t>
            </a:r>
            <a:r>
              <a:rPr lang="en-US" b="true" sz="8259" strike="noStrike" u="none">
                <a:solidFill>
                  <a:srgbClr val="FFFFFF"/>
                </a:solidFill>
                <a:latin typeface="CocoSharp Trial Heavy"/>
                <a:ea typeface="CocoSharp Trial Heavy"/>
                <a:cs typeface="CocoSharp Trial Heavy"/>
                <a:sym typeface="CocoSharp Trial Heavy"/>
              </a:rPr>
              <a:t>O</a:t>
            </a:r>
            <a:r>
              <a:rPr lang="en-US" b="true" sz="8259" strike="noStrike" u="none">
                <a:solidFill>
                  <a:srgbClr val="FFFFFF"/>
                </a:solidFill>
                <a:latin typeface="CocoSharp Trial Heavy"/>
                <a:ea typeface="CocoSharp Trial Heavy"/>
                <a:cs typeface="CocoSharp Trial Heavy"/>
                <a:sym typeface="CocoSharp Trial Heavy"/>
              </a:rPr>
              <a:t>VERVIEW</a:t>
            </a:r>
          </a:p>
        </p:txBody>
      </p:sp>
      <p:grpSp>
        <p:nvGrpSpPr>
          <p:cNvPr name="Group 13" id="13"/>
          <p:cNvGrpSpPr/>
          <p:nvPr/>
        </p:nvGrpSpPr>
        <p:grpSpPr>
          <a:xfrm rot="0">
            <a:off x="1127996" y="8265529"/>
            <a:ext cx="6376078" cy="2854399"/>
            <a:chOff x="0" y="0"/>
            <a:chExt cx="8501438" cy="3805865"/>
          </a:xfrm>
        </p:grpSpPr>
        <p:sp>
          <p:nvSpPr>
            <p:cNvPr name="TextBox 14" id="14"/>
            <p:cNvSpPr txBox="true"/>
            <p:nvPr/>
          </p:nvSpPr>
          <p:spPr>
            <a:xfrm rot="0">
              <a:off x="0" y="-104775"/>
              <a:ext cx="6934770" cy="976726"/>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P</a:t>
              </a:r>
              <a:r>
                <a:rPr lang="en-US" b="true" sz="2000">
                  <a:solidFill>
                    <a:srgbClr val="FFFFFF"/>
                  </a:solidFill>
                  <a:latin typeface="CocoSharp Trial Bold"/>
                  <a:ea typeface="CocoSharp Trial Bold"/>
                  <a:cs typeface="CocoSharp Trial Bold"/>
                  <a:sym typeface="CocoSharp Trial Bold"/>
                </a:rPr>
                <a:t>rimary Logo Font: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exact font name, e.g., "Gotham Bold"]</a:t>
              </a:r>
            </a:p>
          </p:txBody>
        </p:sp>
        <p:sp>
          <p:nvSpPr>
            <p:cNvPr name="TextBox 15" id="15"/>
            <p:cNvSpPr txBox="true"/>
            <p:nvPr/>
          </p:nvSpPr>
          <p:spPr>
            <a:xfrm rot="0">
              <a:off x="0" y="2829139"/>
              <a:ext cx="8501438" cy="976726"/>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Des</a:t>
              </a:r>
              <a:r>
                <a:rPr lang="en-US" b="true" sz="2000">
                  <a:solidFill>
                    <a:srgbClr val="FFFFFF"/>
                  </a:solidFill>
                  <a:latin typeface="CocoSharp Trial Bold"/>
                  <a:ea typeface="CocoSharp Trial Bold"/>
                  <a:cs typeface="CocoSharp Trial Bold"/>
                  <a:sym typeface="CocoSharp Trial Bold"/>
                </a:rPr>
                <a:t>igner: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type designer or foundry, e.g., "Hoefler &amp; Co."]</a:t>
              </a:r>
            </a:p>
          </p:txBody>
        </p:sp>
        <p:sp>
          <p:nvSpPr>
            <p:cNvPr name="TextBox 16" id="16"/>
            <p:cNvSpPr txBox="true"/>
            <p:nvPr/>
          </p:nvSpPr>
          <p:spPr>
            <a:xfrm rot="0">
              <a:off x="0" y="1362182"/>
              <a:ext cx="6934770" cy="976726"/>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Fo</a:t>
              </a:r>
              <a:r>
                <a:rPr lang="en-US" b="true" sz="2000">
                  <a:solidFill>
                    <a:srgbClr val="FFFFFF"/>
                  </a:solidFill>
                  <a:latin typeface="CocoSharp Trial Bold"/>
                  <a:ea typeface="CocoSharp Trial Bold"/>
                  <a:cs typeface="CocoSharp Trial Bold"/>
                  <a:sym typeface="CocoSharp Trial Bold"/>
                </a:rPr>
                <a:t>nt Type: </a:t>
              </a:r>
            </a:p>
            <a:p>
              <a:pPr algn="l">
                <a:lnSpc>
                  <a:spcPts val="2801"/>
                </a:lnSpc>
                <a:spcBef>
                  <a:spcPct val="0"/>
                </a:spcBef>
              </a:pPr>
              <a:r>
                <a:rPr lang="en-US" sz="2000">
                  <a:solidFill>
                    <a:srgbClr val="FFFFFF"/>
                  </a:solidFill>
                  <a:latin typeface="CocoSharp Trial"/>
                  <a:ea typeface="CocoSharp Trial"/>
                  <a:cs typeface="CocoSharp Trial"/>
                  <a:sym typeface="CocoSharp Trial"/>
                </a:rPr>
                <a:t>[e.g., Geometric sans-serif, serif, script, etc.]</a:t>
              </a:r>
            </a:p>
          </p:txBody>
        </p:sp>
      </p:grpSp>
      <p:sp>
        <p:nvSpPr>
          <p:cNvPr name="TextBox 17" id="17"/>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grpSp>
        <p:nvGrpSpPr>
          <p:cNvPr name="Group 18" id="18"/>
          <p:cNvGrpSpPr/>
          <p:nvPr/>
        </p:nvGrpSpPr>
        <p:grpSpPr>
          <a:xfrm rot="0">
            <a:off x="1546742" y="4727849"/>
            <a:ext cx="6697038" cy="2565988"/>
            <a:chOff x="0" y="0"/>
            <a:chExt cx="8929384" cy="3421317"/>
          </a:xfrm>
        </p:grpSpPr>
        <p:sp>
          <p:nvSpPr>
            <p:cNvPr name="TextBox 19" id="19"/>
            <p:cNvSpPr txBox="true"/>
            <p:nvPr/>
          </p:nvSpPr>
          <p:spPr>
            <a:xfrm rot="0">
              <a:off x="0" y="-38100"/>
              <a:ext cx="8929384" cy="2020313"/>
            </a:xfrm>
            <a:prstGeom prst="rect">
              <a:avLst/>
            </a:prstGeom>
          </p:spPr>
          <p:txBody>
            <a:bodyPr anchor="t" rtlCol="false" tIns="0" lIns="0" bIns="0" rIns="0">
              <a:spAutoFit/>
            </a:bodyPr>
            <a:lstStyle/>
            <a:p>
              <a:pPr algn="l" marL="0" indent="0" lvl="0">
                <a:lnSpc>
                  <a:spcPts val="5312"/>
                </a:lnSpc>
                <a:spcBef>
                  <a:spcPct val="0"/>
                </a:spcBef>
              </a:pPr>
              <a:r>
                <a:rPr lang="en-US" b="true" sz="5366">
                  <a:solidFill>
                    <a:srgbClr val="FFFFFF"/>
                  </a:solidFill>
                  <a:latin typeface="CocoSharp Trial Heavy"/>
                  <a:ea typeface="CocoSharp Trial Heavy"/>
                  <a:cs typeface="CocoSharp Trial Heavy"/>
                  <a:sym typeface="CocoSharp Trial Heavy"/>
                </a:rPr>
                <a:t>ABCDEFGHIJKLMNOPQRSTUVWXYZ</a:t>
              </a:r>
            </a:p>
          </p:txBody>
        </p:sp>
        <p:sp>
          <p:nvSpPr>
            <p:cNvPr name="TextBox 20" id="20"/>
            <p:cNvSpPr txBox="true"/>
            <p:nvPr/>
          </p:nvSpPr>
          <p:spPr>
            <a:xfrm rot="0">
              <a:off x="0" y="2043293"/>
              <a:ext cx="7456654" cy="653732"/>
            </a:xfrm>
            <a:prstGeom prst="rect">
              <a:avLst/>
            </a:prstGeom>
          </p:spPr>
          <p:txBody>
            <a:bodyPr anchor="t" rtlCol="false" tIns="0" lIns="0" bIns="0" rIns="0">
              <a:spAutoFit/>
            </a:bodyPr>
            <a:lstStyle/>
            <a:p>
              <a:pPr algn="l" marL="0" indent="0" lvl="0">
                <a:lnSpc>
                  <a:spcPts val="3124"/>
                </a:lnSpc>
                <a:spcBef>
                  <a:spcPct val="0"/>
                </a:spcBef>
              </a:pPr>
              <a:r>
                <a:rPr lang="en-US" sz="3155">
                  <a:solidFill>
                    <a:srgbClr val="FFFFFF"/>
                  </a:solidFill>
                  <a:latin typeface="CocoSharp Trial"/>
                  <a:ea typeface="CocoSharp Trial"/>
                  <a:cs typeface="CocoSharp Trial"/>
                  <a:sym typeface="CocoSharp Trial"/>
                </a:rPr>
                <a:t>abcdefghijklmnopqrstuvwxyz</a:t>
              </a:r>
            </a:p>
          </p:txBody>
        </p:sp>
        <p:sp>
          <p:nvSpPr>
            <p:cNvPr name="TextBox 21" id="21"/>
            <p:cNvSpPr txBox="true"/>
            <p:nvPr/>
          </p:nvSpPr>
          <p:spPr>
            <a:xfrm rot="0">
              <a:off x="0" y="2824779"/>
              <a:ext cx="7314149" cy="596537"/>
            </a:xfrm>
            <a:prstGeom prst="rect">
              <a:avLst/>
            </a:prstGeom>
          </p:spPr>
          <p:txBody>
            <a:bodyPr anchor="t" rtlCol="false" tIns="0" lIns="0" bIns="0" rIns="0">
              <a:spAutoFit/>
            </a:bodyPr>
            <a:lstStyle/>
            <a:p>
              <a:pPr algn="l" marL="0" indent="0" lvl="0">
                <a:lnSpc>
                  <a:spcPts val="3171"/>
                </a:lnSpc>
                <a:spcBef>
                  <a:spcPct val="0"/>
                </a:spcBef>
              </a:pPr>
              <a:r>
                <a:rPr lang="en-US" sz="3203">
                  <a:solidFill>
                    <a:srgbClr val="FFFFFF"/>
                  </a:solidFill>
                  <a:latin typeface="Poppins"/>
                  <a:ea typeface="Poppins"/>
                  <a:cs typeface="Poppins"/>
                  <a:sym typeface="Poppins"/>
                </a:rPr>
                <a:t>1234567890 - !@#$%^&amp;*()</a:t>
              </a:r>
            </a:p>
          </p:txBody>
        </p:sp>
      </p:grpSp>
    </p:spTree>
  </p:cSld>
  <p:clrMapOvr>
    <a:masterClrMapping/>
  </p:clrMapOvr>
</p:sld>
</file>

<file path=ppt/slides/slide3.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sp>
        <p:nvSpPr>
          <p:cNvPr name="TextBox 7" id="7"/>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8" id="8"/>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3/7</a:t>
            </a:r>
          </a:p>
        </p:txBody>
      </p:sp>
      <p:sp>
        <p:nvSpPr>
          <p:cNvPr name="TextBox 9" id="9"/>
          <p:cNvSpPr txBox="true"/>
          <p:nvPr/>
        </p:nvSpPr>
        <p:spPr>
          <a:xfrm rot="0">
            <a:off x="1028700" y="1534956"/>
            <a:ext cx="8229600" cy="2335639"/>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FFFFFF"/>
                </a:solidFill>
                <a:latin typeface="CocoSharp Trial Heavy"/>
                <a:ea typeface="CocoSharp Trial Heavy"/>
                <a:cs typeface="CocoSharp Trial Heavy"/>
                <a:sym typeface="CocoSharp Trial Heavy"/>
              </a:rPr>
              <a:t>USAGE</a:t>
            </a:r>
            <a:r>
              <a:rPr lang="en-US" b="true" sz="8259" strike="noStrike" u="none">
                <a:solidFill>
                  <a:srgbClr val="FFFFFF"/>
                </a:solidFill>
                <a:latin typeface="CocoSharp Trial Heavy"/>
                <a:ea typeface="CocoSharp Trial Heavy"/>
                <a:cs typeface="CocoSharp Trial Heavy"/>
                <a:sym typeface="CocoSharp Trial Heavy"/>
              </a:rPr>
              <a:t> </a:t>
            </a:r>
            <a:r>
              <a:rPr lang="en-US" b="true" sz="8259" strike="noStrike" u="none">
                <a:solidFill>
                  <a:srgbClr val="FFFFFF"/>
                </a:solidFill>
                <a:latin typeface="CocoSharp Trial Heavy"/>
                <a:ea typeface="CocoSharp Trial Heavy"/>
                <a:cs typeface="CocoSharp Trial Heavy"/>
                <a:sym typeface="CocoSharp Trial Heavy"/>
              </a:rPr>
              <a:t>INSTRUCTI</a:t>
            </a:r>
            <a:r>
              <a:rPr lang="en-US" b="true" sz="8259" strike="noStrike" u="none">
                <a:solidFill>
                  <a:srgbClr val="FFFFFF"/>
                </a:solidFill>
                <a:latin typeface="CocoSharp Trial Heavy"/>
                <a:ea typeface="CocoSharp Trial Heavy"/>
                <a:cs typeface="CocoSharp Trial Heavy"/>
                <a:sym typeface="CocoSharp Trial Heavy"/>
              </a:rPr>
              <a:t>ONS</a:t>
            </a:r>
          </a:p>
        </p:txBody>
      </p:sp>
      <p:sp>
        <p:nvSpPr>
          <p:cNvPr name="TextBox 10" id="10"/>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grpSp>
        <p:nvGrpSpPr>
          <p:cNvPr name="Group 11" id="11"/>
          <p:cNvGrpSpPr/>
          <p:nvPr/>
        </p:nvGrpSpPr>
        <p:grpSpPr>
          <a:xfrm rot="0">
            <a:off x="1028700" y="4329765"/>
            <a:ext cx="8229600" cy="1607457"/>
            <a:chOff x="0" y="0"/>
            <a:chExt cx="10972800" cy="2143276"/>
          </a:xfrm>
        </p:grpSpPr>
        <p:sp>
          <p:nvSpPr>
            <p:cNvPr name="TextBox 12" id="12"/>
            <p:cNvSpPr txBox="true"/>
            <p:nvPr/>
          </p:nvSpPr>
          <p:spPr>
            <a:xfrm rot="0">
              <a:off x="0" y="-123825"/>
              <a:ext cx="10972800" cy="645389"/>
            </a:xfrm>
            <a:prstGeom prst="rect">
              <a:avLst/>
            </a:prstGeom>
          </p:spPr>
          <p:txBody>
            <a:bodyPr anchor="t" rtlCol="false" tIns="0" lIns="0" bIns="0" rIns="0">
              <a:spAutoFit/>
            </a:bodyPr>
            <a:lstStyle/>
            <a:p>
              <a:pPr algn="l">
                <a:lnSpc>
                  <a:spcPts val="3641"/>
                </a:lnSpc>
                <a:spcBef>
                  <a:spcPct val="0"/>
                </a:spcBef>
              </a:pPr>
              <a:r>
                <a:rPr lang="en-US" b="true" sz="2600">
                  <a:solidFill>
                    <a:srgbClr val="FFFFFF"/>
                  </a:solidFill>
                  <a:latin typeface="CocoSharp Trial Bold"/>
                  <a:ea typeface="CocoSharp Trial Bold"/>
                  <a:cs typeface="CocoSharp Trial Bold"/>
                  <a:sym typeface="CocoSharp Trial Bold"/>
                </a:rPr>
                <a:t>W</a:t>
              </a:r>
              <a:r>
                <a:rPr lang="en-US" b="true" sz="2600">
                  <a:solidFill>
                    <a:srgbClr val="FFFFFF"/>
                  </a:solidFill>
                  <a:latin typeface="CocoSharp Trial Bold"/>
                  <a:ea typeface="CocoSharp Trial Bold"/>
                  <a:cs typeface="CocoSharp Trial Bold"/>
                  <a:sym typeface="CocoSharp Trial Bold"/>
                </a:rPr>
                <a:t>hen to Use:</a:t>
              </a:r>
            </a:p>
          </p:txBody>
        </p:sp>
        <p:sp>
          <p:nvSpPr>
            <p:cNvPr name="TextBox 13" id="13"/>
            <p:cNvSpPr txBox="true"/>
            <p:nvPr/>
          </p:nvSpPr>
          <p:spPr>
            <a:xfrm rot="0">
              <a:off x="0" y="696694"/>
              <a:ext cx="10266696" cy="1446582"/>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CocoSharp Trial"/>
                  <a:ea typeface="CocoSharp Trial"/>
                  <a:cs typeface="CocoSharp Trial"/>
                  <a:sym typeface="CocoSharp Trial"/>
                </a:rPr>
                <a:t>This fo</a:t>
              </a:r>
              <a:r>
                <a:rPr lang="en-US" sz="2000">
                  <a:solidFill>
                    <a:srgbClr val="FFFFFF"/>
                  </a:solidFill>
                  <a:latin typeface="CocoSharp Trial"/>
                  <a:ea typeface="CocoSharp Trial"/>
                  <a:cs typeface="CocoSharp Trial"/>
                  <a:sym typeface="CocoSharp Trial"/>
                </a:rPr>
                <a:t>nt should only be used for the logo. It must not be altered, stretched, or used in other contexts such as headings or body text unless explicitly stated.</a:t>
              </a:r>
            </a:p>
          </p:txBody>
        </p:sp>
      </p:grpSp>
      <p:grpSp>
        <p:nvGrpSpPr>
          <p:cNvPr name="Group 14" id="14"/>
          <p:cNvGrpSpPr/>
          <p:nvPr/>
        </p:nvGrpSpPr>
        <p:grpSpPr>
          <a:xfrm rot="0">
            <a:off x="1028700" y="6556429"/>
            <a:ext cx="8229600" cy="1259733"/>
            <a:chOff x="0" y="0"/>
            <a:chExt cx="10972800" cy="1679644"/>
          </a:xfrm>
        </p:grpSpPr>
        <p:sp>
          <p:nvSpPr>
            <p:cNvPr name="TextBox 15" id="15"/>
            <p:cNvSpPr txBox="true"/>
            <p:nvPr/>
          </p:nvSpPr>
          <p:spPr>
            <a:xfrm rot="0">
              <a:off x="0" y="-123825"/>
              <a:ext cx="10972800" cy="645389"/>
            </a:xfrm>
            <a:prstGeom prst="rect">
              <a:avLst/>
            </a:prstGeom>
          </p:spPr>
          <p:txBody>
            <a:bodyPr anchor="t" rtlCol="false" tIns="0" lIns="0" bIns="0" rIns="0">
              <a:spAutoFit/>
            </a:bodyPr>
            <a:lstStyle/>
            <a:p>
              <a:pPr algn="l">
                <a:lnSpc>
                  <a:spcPts val="3641"/>
                </a:lnSpc>
                <a:spcBef>
                  <a:spcPct val="0"/>
                </a:spcBef>
              </a:pPr>
              <a:r>
                <a:rPr lang="en-US" b="true" sz="2600">
                  <a:solidFill>
                    <a:srgbClr val="FFFFFF"/>
                  </a:solidFill>
                  <a:latin typeface="CocoSharp Trial Bold"/>
                  <a:ea typeface="CocoSharp Trial Bold"/>
                  <a:cs typeface="CocoSharp Trial Bold"/>
                  <a:sym typeface="CocoSharp Trial Bold"/>
                </a:rPr>
                <a:t>Allowed Weig</a:t>
              </a:r>
              <a:r>
                <a:rPr lang="en-US" b="true" sz="2600">
                  <a:solidFill>
                    <a:srgbClr val="FFFFFF"/>
                  </a:solidFill>
                  <a:latin typeface="CocoSharp Trial Bold"/>
                  <a:ea typeface="CocoSharp Trial Bold"/>
                  <a:cs typeface="CocoSharp Trial Bold"/>
                  <a:sym typeface="CocoSharp Trial Bold"/>
                </a:rPr>
                <a:t>hts &amp; Styles:</a:t>
              </a:r>
            </a:p>
          </p:txBody>
        </p:sp>
        <p:sp>
          <p:nvSpPr>
            <p:cNvPr name="TextBox 16" id="16"/>
            <p:cNvSpPr txBox="true"/>
            <p:nvPr/>
          </p:nvSpPr>
          <p:spPr>
            <a:xfrm rot="0">
              <a:off x="0" y="702918"/>
              <a:ext cx="10266696" cy="97672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CocoSharp Trial"/>
                  <a:ea typeface="CocoSharp Trial"/>
                  <a:cs typeface="CocoSharp Trial"/>
                  <a:sym typeface="CocoSharp Trial"/>
                </a:rPr>
                <a:t>Use o</a:t>
              </a:r>
              <a:r>
                <a:rPr lang="en-US" sz="2000">
                  <a:solidFill>
                    <a:srgbClr val="FFFFFF"/>
                  </a:solidFill>
                  <a:latin typeface="CocoSharp Trial"/>
                  <a:ea typeface="CocoSharp Trial"/>
                  <a:cs typeface="CocoSharp Trial"/>
                  <a:sym typeface="CocoSharp Trial"/>
                </a:rPr>
                <a:t>nly [e.g., Bold / Uppercase / Custom-Kerned] version in the logo. Do not substitute with any other weight or style.</a:t>
              </a:r>
            </a:p>
          </p:txBody>
        </p:sp>
      </p:grpSp>
      <p:grpSp>
        <p:nvGrpSpPr>
          <p:cNvPr name="Group 17" id="17"/>
          <p:cNvGrpSpPr/>
          <p:nvPr/>
        </p:nvGrpSpPr>
        <p:grpSpPr>
          <a:xfrm rot="0">
            <a:off x="1028700" y="8435370"/>
            <a:ext cx="8229600" cy="1964517"/>
            <a:chOff x="0" y="0"/>
            <a:chExt cx="10972800" cy="2619356"/>
          </a:xfrm>
        </p:grpSpPr>
        <p:sp>
          <p:nvSpPr>
            <p:cNvPr name="TextBox 18" id="18"/>
            <p:cNvSpPr txBox="true"/>
            <p:nvPr/>
          </p:nvSpPr>
          <p:spPr>
            <a:xfrm rot="0">
              <a:off x="0" y="-123825"/>
              <a:ext cx="10972800" cy="645389"/>
            </a:xfrm>
            <a:prstGeom prst="rect">
              <a:avLst/>
            </a:prstGeom>
          </p:spPr>
          <p:txBody>
            <a:bodyPr anchor="t" rtlCol="false" tIns="0" lIns="0" bIns="0" rIns="0">
              <a:spAutoFit/>
            </a:bodyPr>
            <a:lstStyle/>
            <a:p>
              <a:pPr algn="l">
                <a:lnSpc>
                  <a:spcPts val="3641"/>
                </a:lnSpc>
                <a:spcBef>
                  <a:spcPct val="0"/>
                </a:spcBef>
              </a:pPr>
              <a:r>
                <a:rPr lang="en-US" b="true" sz="2600">
                  <a:solidFill>
                    <a:srgbClr val="FFFFFF"/>
                  </a:solidFill>
                  <a:latin typeface="CocoSharp Trial Bold"/>
                  <a:ea typeface="CocoSharp Trial Bold"/>
                  <a:cs typeface="CocoSharp Trial Bold"/>
                  <a:sym typeface="CocoSharp Trial Bold"/>
                </a:rPr>
                <a:t>Customiza</a:t>
              </a:r>
              <a:r>
                <a:rPr lang="en-US" b="true" sz="2600">
                  <a:solidFill>
                    <a:srgbClr val="FFFFFF"/>
                  </a:solidFill>
                  <a:latin typeface="CocoSharp Trial Bold"/>
                  <a:ea typeface="CocoSharp Trial Bold"/>
                  <a:cs typeface="CocoSharp Trial Bold"/>
                  <a:sym typeface="CocoSharp Trial Bold"/>
                </a:rPr>
                <a:t>tion Notes (if any):</a:t>
              </a:r>
            </a:p>
          </p:txBody>
        </p:sp>
        <p:sp>
          <p:nvSpPr>
            <p:cNvPr name="TextBox 19" id="19"/>
            <p:cNvSpPr txBox="true"/>
            <p:nvPr/>
          </p:nvSpPr>
          <p:spPr>
            <a:xfrm rot="0">
              <a:off x="0" y="702918"/>
              <a:ext cx="9825382" cy="1916438"/>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CocoSharp Trial"/>
                  <a:ea typeface="CocoSharp Trial"/>
                  <a:cs typeface="CocoSharp Trial"/>
                  <a:sym typeface="CocoSharp Trial"/>
                </a:rPr>
                <a:t>The lo</a:t>
              </a:r>
              <a:r>
                <a:rPr lang="en-US" sz="2000">
                  <a:solidFill>
                    <a:srgbClr val="FFFFFF"/>
                  </a:solidFill>
                  <a:latin typeface="CocoSharp Trial"/>
                  <a:ea typeface="CocoSharp Trial"/>
                  <a:cs typeface="CocoSharp Trial"/>
                  <a:sym typeface="CocoSharp Trial"/>
                </a:rPr>
                <a:t>go type may include custom modifications (e.g., adjusted kerning, custom ligatures, or altered characters like the "g" or "e"). These changes are unique to the logo and not part of the standard font.</a:t>
              </a:r>
            </a:p>
          </p:txBody>
        </p:sp>
      </p:grpSp>
    </p:spTree>
  </p:cSld>
  <p:clrMapOvr>
    <a:masterClrMapping/>
  </p:clrMapOvr>
</p:sld>
</file>

<file path=ppt/slides/slide4.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sp>
        <p:nvSpPr>
          <p:cNvPr name="TextBox 7" id="7"/>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8" id="8"/>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4/7</a:t>
            </a:r>
          </a:p>
        </p:txBody>
      </p:sp>
      <p:sp>
        <p:nvSpPr>
          <p:cNvPr name="TextBox 9" id="9"/>
          <p:cNvSpPr txBox="true"/>
          <p:nvPr/>
        </p:nvSpPr>
        <p:spPr>
          <a:xfrm rot="0">
            <a:off x="1028700" y="1534956"/>
            <a:ext cx="6609809" cy="2335639"/>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FFFFFF"/>
                </a:solidFill>
                <a:latin typeface="CocoSharp Trial Heavy"/>
                <a:ea typeface="CocoSharp Trial Heavy"/>
                <a:cs typeface="CocoSharp Trial Heavy"/>
                <a:sym typeface="CocoSharp Trial Heavy"/>
              </a:rPr>
              <a:t>FO</a:t>
            </a:r>
            <a:r>
              <a:rPr lang="en-US" b="true" sz="8259" strike="noStrike" u="none">
                <a:solidFill>
                  <a:srgbClr val="FFFFFF"/>
                </a:solidFill>
                <a:latin typeface="CocoSharp Trial Heavy"/>
                <a:ea typeface="CocoSharp Trial Heavy"/>
                <a:cs typeface="CocoSharp Trial Heavy"/>
                <a:sym typeface="CocoSharp Trial Heavy"/>
              </a:rPr>
              <a:t>NT</a:t>
            </a:r>
            <a:r>
              <a:rPr lang="en-US" b="true" sz="8259" strike="noStrike" u="none">
                <a:solidFill>
                  <a:srgbClr val="FFFFFF"/>
                </a:solidFill>
                <a:latin typeface="CocoSharp Trial Heavy"/>
                <a:ea typeface="CocoSharp Trial Heavy"/>
                <a:cs typeface="CocoSharp Trial Heavy"/>
                <a:sym typeface="CocoSharp Trial Heavy"/>
              </a:rPr>
              <a:t> </a:t>
            </a:r>
            <a:r>
              <a:rPr lang="en-US" b="true" sz="8259" strike="noStrike" u="none">
                <a:solidFill>
                  <a:srgbClr val="FFFFFF"/>
                </a:solidFill>
                <a:latin typeface="CocoSharp Trial Heavy"/>
                <a:ea typeface="CocoSharp Trial Heavy"/>
                <a:cs typeface="CocoSharp Trial Heavy"/>
                <a:sym typeface="CocoSharp Trial Heavy"/>
              </a:rPr>
              <a:t>S</a:t>
            </a:r>
            <a:r>
              <a:rPr lang="en-US" b="true" sz="8259" strike="noStrike" u="none">
                <a:solidFill>
                  <a:srgbClr val="FFFFFF"/>
                </a:solidFill>
                <a:latin typeface="CocoSharp Trial Heavy"/>
                <a:ea typeface="CocoSharp Trial Heavy"/>
                <a:cs typeface="CocoSharp Trial Heavy"/>
                <a:sym typeface="CocoSharp Trial Heavy"/>
              </a:rPr>
              <a:t>TYLE &amp; </a:t>
            </a:r>
            <a:r>
              <a:rPr lang="en-US" b="true" sz="8259" strike="noStrike" u="none">
                <a:solidFill>
                  <a:srgbClr val="FFFFFF"/>
                </a:solidFill>
                <a:latin typeface="CocoSharp Trial Heavy"/>
                <a:ea typeface="CocoSharp Trial Heavy"/>
                <a:cs typeface="CocoSharp Trial Heavy"/>
                <a:sym typeface="CocoSharp Trial Heavy"/>
              </a:rPr>
              <a:t>T</a:t>
            </a:r>
            <a:r>
              <a:rPr lang="en-US" b="true" sz="8259" strike="noStrike" u="none">
                <a:solidFill>
                  <a:srgbClr val="FFFFFF"/>
                </a:solidFill>
                <a:latin typeface="CocoSharp Trial Heavy"/>
                <a:ea typeface="CocoSharp Trial Heavy"/>
                <a:cs typeface="CocoSharp Trial Heavy"/>
                <a:sym typeface="CocoSharp Trial Heavy"/>
              </a:rPr>
              <a:t>ONE </a:t>
            </a:r>
          </a:p>
        </p:txBody>
      </p:sp>
      <p:sp>
        <p:nvSpPr>
          <p:cNvPr name="TextBox 10" id="10"/>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grpSp>
        <p:nvGrpSpPr>
          <p:cNvPr name="Group 11" id="11"/>
          <p:cNvGrpSpPr/>
          <p:nvPr/>
        </p:nvGrpSpPr>
        <p:grpSpPr>
          <a:xfrm rot="0">
            <a:off x="1028700" y="4389362"/>
            <a:ext cx="8015479" cy="2454803"/>
            <a:chOff x="0" y="0"/>
            <a:chExt cx="10687306" cy="3273071"/>
          </a:xfrm>
        </p:grpSpPr>
        <p:sp>
          <p:nvSpPr>
            <p:cNvPr name="TextBox 12" id="12"/>
            <p:cNvSpPr txBox="true"/>
            <p:nvPr/>
          </p:nvSpPr>
          <p:spPr>
            <a:xfrm rot="0">
              <a:off x="0" y="-123825"/>
              <a:ext cx="5486400" cy="1255033"/>
            </a:xfrm>
            <a:prstGeom prst="rect">
              <a:avLst/>
            </a:prstGeom>
          </p:spPr>
          <p:txBody>
            <a:bodyPr anchor="t" rtlCol="false" tIns="0" lIns="0" bIns="0" rIns="0">
              <a:spAutoFit/>
            </a:bodyPr>
            <a:lstStyle/>
            <a:p>
              <a:pPr algn="l">
                <a:lnSpc>
                  <a:spcPts val="3641"/>
                </a:lnSpc>
                <a:spcBef>
                  <a:spcPct val="0"/>
                </a:spcBef>
              </a:pPr>
              <a:r>
                <a:rPr lang="en-US" b="true" sz="2600">
                  <a:solidFill>
                    <a:srgbClr val="FFFFFF"/>
                  </a:solidFill>
                  <a:latin typeface="CocoSharp Trial Bold"/>
                  <a:ea typeface="CocoSharp Trial Bold"/>
                  <a:cs typeface="CocoSharp Trial Bold"/>
                  <a:sym typeface="CocoSharp Trial Bold"/>
                </a:rPr>
                <a:t>Clean, modern, and legible at all sizes.</a:t>
              </a:r>
            </a:p>
          </p:txBody>
        </p:sp>
        <p:sp>
          <p:nvSpPr>
            <p:cNvPr name="TextBox 13" id="13"/>
            <p:cNvSpPr txBox="true"/>
            <p:nvPr/>
          </p:nvSpPr>
          <p:spPr>
            <a:xfrm rot="0">
              <a:off x="0" y="1356633"/>
              <a:ext cx="10687306" cy="1916438"/>
            </a:xfrm>
            <a:prstGeom prst="rect">
              <a:avLst/>
            </a:prstGeom>
          </p:spPr>
          <p:txBody>
            <a:bodyPr anchor="t" rtlCol="false" tIns="0" lIns="0" bIns="0" rIns="0">
              <a:spAutoFit/>
            </a:bodyPr>
            <a:lstStyle/>
            <a:p>
              <a:pPr algn="l">
                <a:lnSpc>
                  <a:spcPts val="2801"/>
                </a:lnSpc>
                <a:spcBef>
                  <a:spcPct val="0"/>
                </a:spcBef>
              </a:pPr>
              <a:r>
                <a:rPr lang="en-US" sz="2000">
                  <a:solidFill>
                    <a:srgbClr val="FEFEFE"/>
                  </a:solidFill>
                  <a:latin typeface="CocoSharp Trial"/>
                  <a:ea typeface="CocoSharp Trial"/>
                  <a:cs typeface="CocoSharp Trial"/>
                  <a:sym typeface="CocoSharp Trial"/>
                </a:rPr>
                <a:t>Lor</a:t>
              </a:r>
              <a:r>
                <a:rPr lang="en-US" sz="2000">
                  <a:solidFill>
                    <a:srgbClr val="FEFEFE"/>
                  </a:solidFill>
                  <a:latin typeface="CocoSharp Trial"/>
                  <a:ea typeface="CocoSharp Trial"/>
                  <a:cs typeface="CocoSharp Trial"/>
                  <a:sym typeface="CocoSharp Trial"/>
                </a:rPr>
                <a:t>em ipsum dolor sit amet, consectetur adipiscing elit, sed do eiusmod tempor incididunt ut labore et dolore magna aliqua. Ut enim ad minim veniam, quis nostrud exercitation ullamco laboris nisi ut aliquip ex ea commodo consequat. </a:t>
              </a:r>
            </a:p>
          </p:txBody>
        </p:sp>
      </p:grpSp>
      <p:grpSp>
        <p:nvGrpSpPr>
          <p:cNvPr name="Group 14" id="14"/>
          <p:cNvGrpSpPr/>
          <p:nvPr/>
        </p:nvGrpSpPr>
        <p:grpSpPr>
          <a:xfrm rot="0">
            <a:off x="970679" y="7347426"/>
            <a:ext cx="7568648" cy="1750019"/>
            <a:chOff x="0" y="0"/>
            <a:chExt cx="10091531" cy="2333359"/>
          </a:xfrm>
        </p:grpSpPr>
        <p:sp>
          <p:nvSpPr>
            <p:cNvPr name="TextBox 15" id="15"/>
            <p:cNvSpPr txBox="true"/>
            <p:nvPr/>
          </p:nvSpPr>
          <p:spPr>
            <a:xfrm rot="0">
              <a:off x="0" y="-123825"/>
              <a:ext cx="8230668" cy="1255033"/>
            </a:xfrm>
            <a:prstGeom prst="rect">
              <a:avLst/>
            </a:prstGeom>
          </p:spPr>
          <p:txBody>
            <a:bodyPr anchor="t" rtlCol="false" tIns="0" lIns="0" bIns="0" rIns="0">
              <a:spAutoFit/>
            </a:bodyPr>
            <a:lstStyle/>
            <a:p>
              <a:pPr algn="l" marL="0" indent="0" lvl="0">
                <a:lnSpc>
                  <a:spcPts val="3641"/>
                </a:lnSpc>
                <a:spcBef>
                  <a:spcPct val="0"/>
                </a:spcBef>
              </a:pPr>
              <a:r>
                <a:rPr lang="en-US" b="true" sz="2600" strike="noStrike" u="none">
                  <a:solidFill>
                    <a:srgbClr val="FFFFFF"/>
                  </a:solidFill>
                  <a:latin typeface="CocoSharp Trial Bold"/>
                  <a:ea typeface="CocoSharp Trial Bold"/>
                  <a:cs typeface="CocoSharp Trial Bold"/>
                  <a:sym typeface="CocoSharp Trial Bold"/>
                </a:rPr>
                <a:t>Conveys [insert tone-e.g., trust, creativity, elegance]</a:t>
              </a:r>
            </a:p>
          </p:txBody>
        </p:sp>
        <p:sp>
          <p:nvSpPr>
            <p:cNvPr name="TextBox 16" id="16"/>
            <p:cNvSpPr txBox="true"/>
            <p:nvPr/>
          </p:nvSpPr>
          <p:spPr>
            <a:xfrm rot="0">
              <a:off x="0" y="1356633"/>
              <a:ext cx="10091531" cy="976726"/>
            </a:xfrm>
            <a:prstGeom prst="rect">
              <a:avLst/>
            </a:prstGeom>
          </p:spPr>
          <p:txBody>
            <a:bodyPr anchor="t" rtlCol="false" tIns="0" lIns="0" bIns="0" rIns="0">
              <a:spAutoFit/>
            </a:bodyPr>
            <a:lstStyle/>
            <a:p>
              <a:pPr algn="l">
                <a:lnSpc>
                  <a:spcPts val="2801"/>
                </a:lnSpc>
                <a:spcBef>
                  <a:spcPct val="0"/>
                </a:spcBef>
              </a:pPr>
              <a:r>
                <a:rPr lang="en-US" sz="2000">
                  <a:solidFill>
                    <a:srgbClr val="FEFEFE"/>
                  </a:solidFill>
                  <a:latin typeface="CocoSharp Trial"/>
                  <a:ea typeface="CocoSharp Trial"/>
                  <a:cs typeface="CocoSharp Trial"/>
                  <a:sym typeface="CocoSharp Trial"/>
                </a:rPr>
                <a:t>Lor</a:t>
              </a:r>
              <a:r>
                <a:rPr lang="en-US" sz="2000">
                  <a:solidFill>
                    <a:srgbClr val="FEFEFE"/>
                  </a:solidFill>
                  <a:latin typeface="CocoSharp Trial"/>
                  <a:ea typeface="CocoSharp Trial"/>
                  <a:cs typeface="CocoSharp Trial"/>
                  <a:sym typeface="CocoSharp Trial"/>
                </a:rPr>
                <a:t>em ipsum dolor sit amet, consectetur adipiscing elit, sed do eiusmod tempor incididunt ut labore et dolore magna aliqua. </a:t>
              </a:r>
            </a:p>
          </p:txBody>
        </p:sp>
      </p:grpSp>
      <p:grpSp>
        <p:nvGrpSpPr>
          <p:cNvPr name="Group 17" id="17"/>
          <p:cNvGrpSpPr/>
          <p:nvPr/>
        </p:nvGrpSpPr>
        <p:grpSpPr>
          <a:xfrm rot="0">
            <a:off x="970679" y="9600706"/>
            <a:ext cx="7568648" cy="1750019"/>
            <a:chOff x="0" y="0"/>
            <a:chExt cx="10091531" cy="2333359"/>
          </a:xfrm>
        </p:grpSpPr>
        <p:sp>
          <p:nvSpPr>
            <p:cNvPr name="TextBox 18" id="18"/>
            <p:cNvSpPr txBox="true"/>
            <p:nvPr/>
          </p:nvSpPr>
          <p:spPr>
            <a:xfrm rot="0">
              <a:off x="0" y="-123825"/>
              <a:ext cx="6707328" cy="1255033"/>
            </a:xfrm>
            <a:prstGeom prst="rect">
              <a:avLst/>
            </a:prstGeom>
          </p:spPr>
          <p:txBody>
            <a:bodyPr anchor="t" rtlCol="false" tIns="0" lIns="0" bIns="0" rIns="0">
              <a:spAutoFit/>
            </a:bodyPr>
            <a:lstStyle/>
            <a:p>
              <a:pPr algn="l" marL="0" indent="0" lvl="0">
                <a:lnSpc>
                  <a:spcPts val="3641"/>
                </a:lnSpc>
                <a:spcBef>
                  <a:spcPct val="0"/>
                </a:spcBef>
              </a:pPr>
              <a:r>
                <a:rPr lang="en-US" b="true" sz="2600" strike="noStrike" u="none">
                  <a:solidFill>
                    <a:srgbClr val="FFFFFF"/>
                  </a:solidFill>
                  <a:latin typeface="CocoSharp Trial Bold"/>
                  <a:ea typeface="CocoSharp Trial Bold"/>
                  <a:cs typeface="CocoSharp Trial Bold"/>
                  <a:sym typeface="CocoSharp Trial Bold"/>
                </a:rPr>
                <a:t>Works well in both print and digital applications</a:t>
              </a:r>
            </a:p>
          </p:txBody>
        </p:sp>
        <p:sp>
          <p:nvSpPr>
            <p:cNvPr name="TextBox 19" id="19"/>
            <p:cNvSpPr txBox="true"/>
            <p:nvPr/>
          </p:nvSpPr>
          <p:spPr>
            <a:xfrm rot="0">
              <a:off x="0" y="1356633"/>
              <a:ext cx="10091531" cy="976726"/>
            </a:xfrm>
            <a:prstGeom prst="rect">
              <a:avLst/>
            </a:prstGeom>
          </p:spPr>
          <p:txBody>
            <a:bodyPr anchor="t" rtlCol="false" tIns="0" lIns="0" bIns="0" rIns="0">
              <a:spAutoFit/>
            </a:bodyPr>
            <a:lstStyle/>
            <a:p>
              <a:pPr algn="l">
                <a:lnSpc>
                  <a:spcPts val="2801"/>
                </a:lnSpc>
                <a:spcBef>
                  <a:spcPct val="0"/>
                </a:spcBef>
              </a:pPr>
              <a:r>
                <a:rPr lang="en-US" sz="2000">
                  <a:solidFill>
                    <a:srgbClr val="FEFEFE"/>
                  </a:solidFill>
                  <a:latin typeface="CocoSharp Trial"/>
                  <a:ea typeface="CocoSharp Trial"/>
                  <a:cs typeface="CocoSharp Trial"/>
                  <a:sym typeface="CocoSharp Trial"/>
                </a:rPr>
                <a:t>Lor</a:t>
              </a:r>
              <a:r>
                <a:rPr lang="en-US" sz="2000">
                  <a:solidFill>
                    <a:srgbClr val="FEFEFE"/>
                  </a:solidFill>
                  <a:latin typeface="CocoSharp Trial"/>
                  <a:ea typeface="CocoSharp Trial"/>
                  <a:cs typeface="CocoSharp Trial"/>
                  <a:sym typeface="CocoSharp Trial"/>
                </a:rPr>
                <a:t>em ipsum dolor sit amet, consectetur adipiscing elit, sed do eiusmod tempor incididunt ut labore et dolore magna aliqua. </a:t>
              </a:r>
            </a:p>
          </p:txBody>
        </p:sp>
      </p:grpSp>
    </p:spTree>
  </p:cSld>
  <p:clrMapOvr>
    <a:masterClrMapping/>
  </p:clrMapOvr>
</p:sld>
</file>

<file path=ppt/slides/slide5.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graphicFrame>
        <p:nvGraphicFramePr>
          <p:cNvPr name="Table 7" id="7"/>
          <p:cNvGraphicFramePr>
            <a:graphicFrameLocks noGrp="true"/>
          </p:cNvGraphicFramePr>
          <p:nvPr/>
        </p:nvGraphicFramePr>
        <p:xfrm>
          <a:off x="1028700" y="4693444"/>
          <a:ext cx="8229600" cy="5314950"/>
        </p:xfrm>
        <a:graphic>
          <a:graphicData uri="http://schemas.openxmlformats.org/drawingml/2006/table">
            <a:tbl>
              <a:tblPr/>
              <a:tblGrid>
                <a:gridCol w="4114800"/>
                <a:gridCol w="4114800"/>
              </a:tblGrid>
              <a:tr h="1152640">
                <a:tc>
                  <a:txBody>
                    <a:bodyPr anchor="t" rtlCol="false"/>
                    <a:lstStyle/>
                    <a:p>
                      <a:pPr algn="l" marL="0" indent="0" lvl="0">
                        <a:lnSpc>
                          <a:spcPts val="3641"/>
                        </a:lnSpc>
                        <a:spcBef>
                          <a:spcPct val="0"/>
                        </a:spcBef>
                        <a:defRPr/>
                      </a:pPr>
                      <a:r>
                        <a:rPr lang="en-US" b="true" sz="2600" strike="noStrike" u="none">
                          <a:solidFill>
                            <a:srgbClr val="FEFEFE"/>
                          </a:solidFill>
                          <a:latin typeface="CocoSharp Trial Bold"/>
                          <a:ea typeface="CocoSharp Trial Bold"/>
                          <a:cs typeface="CocoSharp Trial Bold"/>
                          <a:sym typeface="CocoSharp Trial Bold"/>
                        </a:rPr>
                        <a:t>Dos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3D418D"/>
                    </a:solidFill>
                  </a:tcPr>
                </a:tc>
                <a:tc>
                  <a:txBody>
                    <a:bodyPr anchor="t" rtlCol="false"/>
                    <a:lstStyle/>
                    <a:p>
                      <a:pPr algn="l" marL="0" indent="0" lvl="0">
                        <a:lnSpc>
                          <a:spcPts val="3641"/>
                        </a:lnSpc>
                        <a:spcBef>
                          <a:spcPct val="0"/>
                        </a:spcBef>
                        <a:defRPr/>
                      </a:pPr>
                      <a:r>
                        <a:rPr lang="en-US" b="true" sz="2600" strike="noStrike" u="none">
                          <a:solidFill>
                            <a:srgbClr val="FEFEFE"/>
                          </a:solidFill>
                          <a:latin typeface="CocoSharp Trial Bold"/>
                          <a:ea typeface="CocoSharp Trial Bold"/>
                          <a:cs typeface="CocoSharp Trial Bold"/>
                          <a:sym typeface="CocoSharp Trial Bold"/>
                        </a:rPr>
                        <a:t>Don’ts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3D418D"/>
                    </a:solidFill>
                  </a:tcPr>
                </a:tc>
              </a:tr>
              <a:tr h="1387437">
                <a:tc>
                  <a:txBody>
                    <a:bodyPr anchor="t" rtlCol="false"/>
                    <a:lstStyle/>
                    <a:p>
                      <a:pPr algn="l" marL="0" indent="0" lvl="0">
                        <a:lnSpc>
                          <a:spcPts val="2801"/>
                        </a:lnSpc>
                        <a:spcBef>
                          <a:spcPct val="0"/>
                        </a:spcBef>
                        <a:defRPr/>
                      </a:pPr>
                      <a:r>
                        <a:rPr lang="en-US" sz="2000">
                          <a:solidFill>
                            <a:srgbClr val="FEFEFE"/>
                          </a:solidFill>
                          <a:latin typeface="CocoSharp Trial"/>
                          <a:ea typeface="CocoSharp Trial"/>
                          <a:cs typeface="CocoSharp Trial"/>
                          <a:sym typeface="CocoSharp Trial"/>
                        </a:rPr>
                        <a:t>Us</a:t>
                      </a:r>
                      <a:r>
                        <a:rPr lang="en-US" sz="2000" strike="noStrike" u="none">
                          <a:solidFill>
                            <a:srgbClr val="FEFEFE"/>
                          </a:solidFill>
                          <a:latin typeface="CocoSharp Trial"/>
                          <a:ea typeface="CocoSharp Trial"/>
                          <a:cs typeface="CocoSharp Trial"/>
                          <a:sym typeface="CocoSharp Trial"/>
                        </a:rPr>
                        <a:t>e t</a:t>
                      </a:r>
                      <a:r>
                        <a:rPr lang="en-US" sz="2000" strike="noStrike" u="none">
                          <a:solidFill>
                            <a:srgbClr val="FEFEFE"/>
                          </a:solidFill>
                          <a:latin typeface="CocoSharp Trial"/>
                          <a:ea typeface="CocoSharp Trial"/>
                          <a:cs typeface="CocoSharp Trial"/>
                          <a:sym typeface="CocoSharp Trial"/>
                        </a:rPr>
                        <a:t>he</a:t>
                      </a:r>
                      <a:r>
                        <a:rPr lang="en-US" sz="2000" strike="noStrike" u="none">
                          <a:solidFill>
                            <a:srgbClr val="FEFEFE"/>
                          </a:solidFill>
                          <a:latin typeface="CocoSharp Trial"/>
                          <a:ea typeface="CocoSharp Trial"/>
                          <a:cs typeface="CocoSharp Trial"/>
                          <a:sym typeface="CocoSharp Trial"/>
                        </a:rPr>
                        <a:t> </a:t>
                      </a:r>
                      <a:r>
                        <a:rPr lang="en-US" sz="2000" strike="noStrike" u="none">
                          <a:solidFill>
                            <a:srgbClr val="FEFEFE"/>
                          </a:solidFill>
                          <a:latin typeface="CocoSharp Trial"/>
                          <a:ea typeface="CocoSharp Trial"/>
                          <a:cs typeface="CocoSharp Trial"/>
                          <a:sym typeface="CocoSharp Trial"/>
                        </a:rPr>
                        <a:t>ex</a:t>
                      </a:r>
                      <a:r>
                        <a:rPr lang="en-US" sz="2000" strike="noStrike" u="none">
                          <a:solidFill>
                            <a:srgbClr val="FEFEFE"/>
                          </a:solidFill>
                          <a:latin typeface="CocoSharp Trial"/>
                          <a:ea typeface="CocoSharp Trial"/>
                          <a:cs typeface="CocoSharp Trial"/>
                          <a:sym typeface="CocoSharp Trial"/>
                        </a:rPr>
                        <a:t>a</a:t>
                      </a:r>
                      <a:r>
                        <a:rPr lang="en-US" sz="2000" strike="noStrike" u="none">
                          <a:solidFill>
                            <a:srgbClr val="FEFEFE"/>
                          </a:solidFill>
                          <a:latin typeface="CocoSharp Trial"/>
                          <a:ea typeface="CocoSharp Trial"/>
                          <a:cs typeface="CocoSharp Trial"/>
                          <a:sym typeface="CocoSharp Trial"/>
                        </a:rPr>
                        <a:t>c</a:t>
                      </a:r>
                      <a:r>
                        <a:rPr lang="en-US" sz="2000" strike="noStrike" u="none">
                          <a:solidFill>
                            <a:srgbClr val="FEFEFE"/>
                          </a:solidFill>
                          <a:latin typeface="CocoSharp Trial"/>
                          <a:ea typeface="CocoSharp Trial"/>
                          <a:cs typeface="CocoSharp Trial"/>
                          <a:sym typeface="CocoSharp Trial"/>
                        </a:rPr>
                        <a:t>t </a:t>
                      </a:r>
                      <a:r>
                        <a:rPr lang="en-US" sz="2000" strike="noStrike" u="none">
                          <a:solidFill>
                            <a:srgbClr val="FEFEFE"/>
                          </a:solidFill>
                          <a:latin typeface="CocoSharp Trial"/>
                          <a:ea typeface="CocoSharp Trial"/>
                          <a:cs typeface="CocoSharp Trial"/>
                          <a:sym typeface="CocoSharp Trial"/>
                        </a:rPr>
                        <a:t>f</a:t>
                      </a:r>
                      <a:r>
                        <a:rPr lang="en-US" sz="2000" strike="noStrike" u="none">
                          <a:solidFill>
                            <a:srgbClr val="FEFEFE"/>
                          </a:solidFill>
                          <a:latin typeface="CocoSharp Trial"/>
                          <a:ea typeface="CocoSharp Trial"/>
                          <a:cs typeface="CocoSharp Trial"/>
                          <a:sym typeface="CocoSharp Trial"/>
                        </a:rPr>
                        <a:t>ont a</a:t>
                      </a:r>
                      <a:r>
                        <a:rPr lang="en-US" sz="2000" strike="noStrike" u="none">
                          <a:solidFill>
                            <a:srgbClr val="FEFEFE"/>
                          </a:solidFill>
                          <a:latin typeface="CocoSharp Trial"/>
                          <a:ea typeface="CocoSharp Trial"/>
                          <a:cs typeface="CocoSharp Trial"/>
                          <a:sym typeface="CocoSharp Trial"/>
                        </a:rPr>
                        <a:t>n</a:t>
                      </a:r>
                      <a:r>
                        <a:rPr lang="en-US" sz="2000" strike="noStrike" u="none">
                          <a:solidFill>
                            <a:srgbClr val="FEFEFE"/>
                          </a:solidFill>
                          <a:latin typeface="CocoSharp Trial"/>
                          <a:ea typeface="CocoSharp Trial"/>
                          <a:cs typeface="CocoSharp Trial"/>
                          <a:sym typeface="CocoSharp Trial"/>
                        </a:rPr>
                        <a:t>d</a:t>
                      </a:r>
                      <a:r>
                        <a:rPr lang="en-US" sz="2000" strike="noStrike" u="none">
                          <a:solidFill>
                            <a:srgbClr val="FEFEFE"/>
                          </a:solidFill>
                          <a:latin typeface="CocoSharp Trial"/>
                          <a:ea typeface="CocoSharp Trial"/>
                          <a:cs typeface="CocoSharp Trial"/>
                          <a:sym typeface="CocoSharp Trial"/>
                        </a:rPr>
                        <a:t> s</a:t>
                      </a:r>
                      <a:r>
                        <a:rPr lang="en-US" sz="2000" strike="noStrike" u="none">
                          <a:solidFill>
                            <a:srgbClr val="FEFEFE"/>
                          </a:solidFill>
                          <a:latin typeface="CocoSharp Trial"/>
                          <a:ea typeface="CocoSharp Trial"/>
                          <a:cs typeface="CocoSharp Trial"/>
                          <a:sym typeface="CocoSharp Trial"/>
                        </a:rPr>
                        <a:t>p</a:t>
                      </a:r>
                      <a:r>
                        <a:rPr lang="en-US" sz="2000" strike="noStrike" u="none">
                          <a:solidFill>
                            <a:srgbClr val="FEFEFE"/>
                          </a:solidFill>
                          <a:latin typeface="CocoSharp Trial"/>
                          <a:ea typeface="CocoSharp Trial"/>
                          <a:cs typeface="CocoSharp Trial"/>
                          <a:sym typeface="CocoSharp Trial"/>
                        </a:rPr>
                        <a:t>a</a:t>
                      </a:r>
                      <a:r>
                        <a:rPr lang="en-US" sz="2000" strike="noStrike" u="none">
                          <a:solidFill>
                            <a:srgbClr val="FEFEFE"/>
                          </a:solidFill>
                          <a:latin typeface="CocoSharp Trial"/>
                          <a:ea typeface="CocoSharp Trial"/>
                          <a:cs typeface="CocoSharp Trial"/>
                          <a:sym typeface="CocoSharp Trial"/>
                        </a:rPr>
                        <a:t>cing pr</a:t>
                      </a:r>
                      <a:r>
                        <a:rPr lang="en-US" sz="2000" strike="noStrike" u="none">
                          <a:solidFill>
                            <a:srgbClr val="FEFEFE"/>
                          </a:solidFill>
                          <a:latin typeface="CocoSharp Trial"/>
                          <a:ea typeface="CocoSharp Trial"/>
                          <a:cs typeface="CocoSharp Trial"/>
                          <a:sym typeface="CocoSharp Trial"/>
                        </a:rPr>
                        <a:t>ov</a:t>
                      </a:r>
                      <a:r>
                        <a:rPr lang="en-US" sz="2000" strike="noStrike" u="none">
                          <a:solidFill>
                            <a:srgbClr val="FEFEFE"/>
                          </a:solidFill>
                          <a:latin typeface="CocoSharp Trial"/>
                          <a:ea typeface="CocoSharp Trial"/>
                          <a:cs typeface="CocoSharp Trial"/>
                          <a:sym typeface="CocoSharp Trial"/>
                        </a:rPr>
                        <a:t>ided.</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6C70B6"/>
                    </a:solidFill>
                  </a:tcPr>
                </a:tc>
                <a:tc>
                  <a:txBody>
                    <a:bodyPr anchor="t" rtlCol="false"/>
                    <a:lstStyle/>
                    <a:p>
                      <a:pPr algn="l" marL="0" indent="0" lvl="0">
                        <a:lnSpc>
                          <a:spcPts val="2801"/>
                        </a:lnSpc>
                        <a:spcBef>
                          <a:spcPct val="0"/>
                        </a:spcBef>
                        <a:defRPr/>
                      </a:pPr>
                      <a:r>
                        <a:rPr lang="en-US" sz="2000">
                          <a:solidFill>
                            <a:srgbClr val="FFFFFF"/>
                          </a:solidFill>
                          <a:latin typeface="CocoSharp Trial"/>
                          <a:ea typeface="CocoSharp Trial"/>
                          <a:cs typeface="CocoSharp Trial"/>
                          <a:sym typeface="CocoSharp Trial"/>
                        </a:rPr>
                        <a:t>Stretch, distort, or change letterforms.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545898"/>
                    </a:solidFill>
                  </a:tcPr>
                </a:tc>
              </a:tr>
              <a:tr h="1387437">
                <a:tc>
                  <a:txBody>
                    <a:bodyPr anchor="t" rtlCol="false"/>
                    <a:lstStyle/>
                    <a:p>
                      <a:pPr algn="l" marL="0" indent="0" lvl="0">
                        <a:lnSpc>
                          <a:spcPts val="2801"/>
                        </a:lnSpc>
                        <a:spcBef>
                          <a:spcPct val="0"/>
                        </a:spcBef>
                        <a:defRPr/>
                      </a:pPr>
                      <a:r>
                        <a:rPr lang="en-US" sz="2000">
                          <a:solidFill>
                            <a:srgbClr val="FEFEFE"/>
                          </a:solidFill>
                          <a:latin typeface="CocoSharp Trial"/>
                          <a:ea typeface="CocoSharp Trial"/>
                          <a:cs typeface="CocoSharp Trial"/>
                          <a:sym typeface="CocoSharp Trial"/>
                        </a:rPr>
                        <a:t>Maintain original size ratio with symbol (if applicable)</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6C70B6"/>
                    </a:solidFill>
                  </a:tcPr>
                </a:tc>
                <a:tc>
                  <a:txBody>
                    <a:bodyPr anchor="t" rtlCol="false"/>
                    <a:lstStyle/>
                    <a:p>
                      <a:pPr algn="l" marL="0" indent="0" lvl="0">
                        <a:lnSpc>
                          <a:spcPts val="2801"/>
                        </a:lnSpc>
                        <a:spcBef>
                          <a:spcPct val="0"/>
                        </a:spcBef>
                        <a:defRPr/>
                      </a:pPr>
                      <a:r>
                        <a:rPr lang="en-US" sz="2000">
                          <a:solidFill>
                            <a:srgbClr val="FFFFFF"/>
                          </a:solidFill>
                          <a:latin typeface="CocoSharp Trial"/>
                          <a:ea typeface="CocoSharp Trial"/>
                          <a:cs typeface="CocoSharp Trial"/>
                          <a:sym typeface="CocoSharp Trial"/>
                        </a:rPr>
                        <a:t>Substitute with look-alike or default fonts.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545898"/>
                    </a:solidFill>
                  </a:tcPr>
                </a:tc>
              </a:tr>
              <a:tr h="1387437">
                <a:tc>
                  <a:txBody>
                    <a:bodyPr anchor="t" rtlCol="false"/>
                    <a:lstStyle/>
                    <a:p>
                      <a:pPr algn="l" marL="0" indent="0" lvl="0">
                        <a:lnSpc>
                          <a:spcPts val="2801"/>
                        </a:lnSpc>
                        <a:spcBef>
                          <a:spcPct val="0"/>
                        </a:spcBef>
                        <a:defRPr/>
                      </a:pPr>
                      <a:r>
                        <a:rPr lang="en-US" sz="2000">
                          <a:solidFill>
                            <a:srgbClr val="FEFEFE"/>
                          </a:solidFill>
                          <a:latin typeface="CocoSharp Trial"/>
                          <a:ea typeface="CocoSharp Trial"/>
                          <a:cs typeface="CocoSharp Trial"/>
                          <a:sym typeface="CocoSharp Trial"/>
                        </a:rPr>
                        <a:t>Use a vector or high-resolution </a:t>
                      </a:r>
                      <a:r>
                        <a:rPr lang="en-US" sz="2000">
                          <a:solidFill>
                            <a:srgbClr val="FEFEFE"/>
                          </a:solidFill>
                          <a:latin typeface="CocoSharp Trial"/>
                          <a:ea typeface="CocoSharp Trial"/>
                          <a:cs typeface="CocoSharp Trial"/>
                          <a:sym typeface="CocoSharp Trial"/>
                        </a:rPr>
                        <a:t>files.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6C70B6"/>
                    </a:solidFill>
                  </a:tcPr>
                </a:tc>
                <a:tc>
                  <a:txBody>
                    <a:bodyPr anchor="t" rtlCol="false"/>
                    <a:lstStyle/>
                    <a:p>
                      <a:pPr algn="l" marL="0" indent="0" lvl="0">
                        <a:lnSpc>
                          <a:spcPts val="2801"/>
                        </a:lnSpc>
                        <a:spcBef>
                          <a:spcPct val="0"/>
                        </a:spcBef>
                        <a:defRPr/>
                      </a:pPr>
                      <a:r>
                        <a:rPr lang="en-US" sz="2000">
                          <a:solidFill>
                            <a:srgbClr val="FFFFFF"/>
                          </a:solidFill>
                          <a:latin typeface="CocoSharp Trial"/>
                          <a:ea typeface="CocoSharp Trial"/>
                          <a:cs typeface="CocoSharp Trial"/>
                          <a:sym typeface="CocoSharp Trial"/>
                        </a:rPr>
                        <a:t>Apply effects like shadows or gradients.</a:t>
                      </a:r>
                      <a:endParaRPr lang="en-US" sz="1100"/>
                    </a:p>
                  </a:txBody>
                  <a:tcPr marL="190500" marR="190500" marT="190500" marB="190500" anchor="ctr">
                    <a:lnL cmpd="sng" algn="ctr" cap="flat" w="0">
                      <a:solidFill>
                        <a:srgbClr val="99ACFF"/>
                      </a:solidFill>
                      <a:prstDash val="solid"/>
                      <a:round/>
                      <a:headEnd type="none" w="med" len="med"/>
                      <a:tailEnd type="none" w="med" len="med"/>
                    </a:lnL>
                    <a:lnR cmpd="sng" algn="ctr" cap="flat" w="0">
                      <a:solidFill>
                        <a:srgbClr val="99ACFF"/>
                      </a:solidFill>
                      <a:prstDash val="solid"/>
                      <a:round/>
                      <a:headEnd type="none" w="med" len="med"/>
                      <a:tailEnd type="none" w="med" len="med"/>
                    </a:lnR>
                    <a:lnT cmpd="sng" algn="ctr" cap="flat" w="0">
                      <a:solidFill>
                        <a:srgbClr val="99ACFF"/>
                      </a:solidFill>
                      <a:prstDash val="solid"/>
                      <a:round/>
                      <a:headEnd type="none" w="med" len="med"/>
                      <a:tailEnd type="none" w="med" len="med"/>
                    </a:lnT>
                    <a:lnB cmpd="sng" algn="ctr" cap="flat" w="0">
                      <a:solidFill>
                        <a:srgbClr val="99ACFF"/>
                      </a:solidFill>
                      <a:prstDash val="solid"/>
                      <a:round/>
                      <a:headEnd type="none" w="med" len="med"/>
                      <a:tailEnd type="none" w="med" len="med"/>
                    </a:lnB>
                    <a:solidFill>
                      <a:srgbClr val="545898"/>
                    </a:solidFill>
                  </a:tcPr>
                </a:tc>
              </a:tr>
            </a:tbl>
          </a:graphicData>
        </a:graphic>
      </p:graphicFrame>
      <p:sp>
        <p:nvSpPr>
          <p:cNvPr name="TextBox 8" id="8"/>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9" id="9"/>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5/7</a:t>
            </a:r>
          </a:p>
        </p:txBody>
      </p:sp>
      <p:sp>
        <p:nvSpPr>
          <p:cNvPr name="TextBox 10" id="10"/>
          <p:cNvSpPr txBox="true"/>
          <p:nvPr/>
        </p:nvSpPr>
        <p:spPr>
          <a:xfrm rot="0">
            <a:off x="1028700" y="1534956"/>
            <a:ext cx="6609809" cy="2335639"/>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FFFFFF"/>
                </a:solidFill>
                <a:latin typeface="CocoSharp Trial Bold"/>
                <a:ea typeface="CocoSharp Trial Bold"/>
                <a:cs typeface="CocoSharp Trial Bold"/>
                <a:sym typeface="CocoSharp Trial Bold"/>
              </a:rPr>
              <a:t>DO’S AND DON’TS</a:t>
            </a:r>
          </a:p>
        </p:txBody>
      </p:sp>
      <p:sp>
        <p:nvSpPr>
          <p:cNvPr name="TextBox 11" id="11"/>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spTree>
  </p:cSld>
  <p:clrMapOvr>
    <a:masterClrMapping/>
  </p:clrMapOvr>
</p:sld>
</file>

<file path=ppt/slides/slide6.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grpSp>
        <p:nvGrpSpPr>
          <p:cNvPr name="Group 7" id="7"/>
          <p:cNvGrpSpPr/>
          <p:nvPr/>
        </p:nvGrpSpPr>
        <p:grpSpPr>
          <a:xfrm rot="0">
            <a:off x="1028700" y="5215784"/>
            <a:ext cx="2738565" cy="1646311"/>
            <a:chOff x="0" y="0"/>
            <a:chExt cx="721268" cy="433596"/>
          </a:xfrm>
        </p:grpSpPr>
        <p:sp>
          <p:nvSpPr>
            <p:cNvPr name="Freeform 8" id="8"/>
            <p:cNvSpPr/>
            <p:nvPr/>
          </p:nvSpPr>
          <p:spPr>
            <a:xfrm flipH="false" flipV="false" rot="0">
              <a:off x="0" y="0"/>
              <a:ext cx="721268" cy="433596"/>
            </a:xfrm>
            <a:custGeom>
              <a:avLst/>
              <a:gdLst/>
              <a:ahLst/>
              <a:cxnLst/>
              <a:rect r="r" b="b" t="t" l="l"/>
              <a:pathLst>
                <a:path h="433596" w="721268">
                  <a:moveTo>
                    <a:pt x="144177" y="0"/>
                  </a:moveTo>
                  <a:lnTo>
                    <a:pt x="577091" y="0"/>
                  </a:lnTo>
                  <a:cubicBezTo>
                    <a:pt x="615329" y="0"/>
                    <a:pt x="652001" y="15190"/>
                    <a:pt x="679040" y="42228"/>
                  </a:cubicBezTo>
                  <a:cubicBezTo>
                    <a:pt x="706078" y="69267"/>
                    <a:pt x="721268" y="105939"/>
                    <a:pt x="721268" y="144177"/>
                  </a:cubicBezTo>
                  <a:lnTo>
                    <a:pt x="721268" y="289419"/>
                  </a:lnTo>
                  <a:cubicBezTo>
                    <a:pt x="721268" y="327657"/>
                    <a:pt x="706078" y="364329"/>
                    <a:pt x="679040" y="391368"/>
                  </a:cubicBezTo>
                  <a:cubicBezTo>
                    <a:pt x="652001" y="418406"/>
                    <a:pt x="615329" y="433596"/>
                    <a:pt x="577091" y="433596"/>
                  </a:cubicBezTo>
                  <a:lnTo>
                    <a:pt x="144177" y="433596"/>
                  </a:lnTo>
                  <a:cubicBezTo>
                    <a:pt x="105939" y="433596"/>
                    <a:pt x="69267" y="418406"/>
                    <a:pt x="42228" y="391368"/>
                  </a:cubicBezTo>
                  <a:cubicBezTo>
                    <a:pt x="15190" y="364329"/>
                    <a:pt x="0" y="327657"/>
                    <a:pt x="0" y="289419"/>
                  </a:cubicBezTo>
                  <a:lnTo>
                    <a:pt x="0" y="144177"/>
                  </a:lnTo>
                  <a:cubicBezTo>
                    <a:pt x="0" y="105939"/>
                    <a:pt x="15190" y="69267"/>
                    <a:pt x="42228" y="42228"/>
                  </a:cubicBezTo>
                  <a:cubicBezTo>
                    <a:pt x="69267" y="15190"/>
                    <a:pt x="105939" y="0"/>
                    <a:pt x="144177" y="0"/>
                  </a:cubicBezTo>
                  <a:close/>
                </a:path>
              </a:pathLst>
            </a:custGeom>
            <a:solidFill>
              <a:srgbClr val="FFFFFF"/>
            </a:solidFill>
          </p:spPr>
        </p:sp>
        <p:sp>
          <p:nvSpPr>
            <p:cNvPr name="TextBox 9" id="9"/>
            <p:cNvSpPr txBox="true"/>
            <p:nvPr/>
          </p:nvSpPr>
          <p:spPr>
            <a:xfrm>
              <a:off x="0" y="-47625"/>
              <a:ext cx="721268" cy="481221"/>
            </a:xfrm>
            <a:prstGeom prst="rect">
              <a:avLst/>
            </a:prstGeom>
          </p:spPr>
          <p:txBody>
            <a:bodyPr anchor="ctr" rtlCol="false" tIns="50800" lIns="50800" bIns="50800" rIns="50800"/>
            <a:lstStyle/>
            <a:p>
              <a:pPr algn="ctr">
                <a:lnSpc>
                  <a:spcPts val="2801"/>
                </a:lnSpc>
              </a:pPr>
            </a:p>
          </p:txBody>
        </p:sp>
      </p:grpSp>
      <p:sp>
        <p:nvSpPr>
          <p:cNvPr name="TextBox 10" id="10"/>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11" id="11"/>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6/7</a:t>
            </a:r>
          </a:p>
        </p:txBody>
      </p:sp>
      <p:sp>
        <p:nvSpPr>
          <p:cNvPr name="TextBox 12" id="12"/>
          <p:cNvSpPr txBox="true"/>
          <p:nvPr/>
        </p:nvSpPr>
        <p:spPr>
          <a:xfrm rot="0">
            <a:off x="1028700" y="1534956"/>
            <a:ext cx="6824950" cy="2335639"/>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FFFFFF"/>
                </a:solidFill>
                <a:latin typeface="CocoSharp Trial Bold"/>
                <a:ea typeface="CocoSharp Trial Bold"/>
                <a:cs typeface="CocoSharp Trial Bold"/>
                <a:sym typeface="CocoSharp Trial Bold"/>
              </a:rPr>
              <a:t>SUPPORTING FONTS</a:t>
            </a:r>
          </a:p>
        </p:txBody>
      </p:sp>
      <p:sp>
        <p:nvSpPr>
          <p:cNvPr name="TextBox 13" id="13"/>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sp>
        <p:nvSpPr>
          <p:cNvPr name="TextBox 14" id="14"/>
          <p:cNvSpPr txBox="true"/>
          <p:nvPr/>
        </p:nvSpPr>
        <p:spPr>
          <a:xfrm rot="0">
            <a:off x="1100612" y="4013470"/>
            <a:ext cx="7418684" cy="758738"/>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CocoSharp Trial"/>
                <a:ea typeface="CocoSharp Trial"/>
                <a:cs typeface="CocoSharp Trial"/>
                <a:sym typeface="CocoSharp Trial"/>
              </a:rPr>
              <a:t>If needed,</a:t>
            </a:r>
            <a:r>
              <a:rPr lang="en-US" sz="2000">
                <a:solidFill>
                  <a:srgbClr val="FFFFFF"/>
                </a:solidFill>
                <a:latin typeface="CocoSharp Trial"/>
                <a:ea typeface="CocoSharp Trial"/>
                <a:cs typeface="CocoSharp Trial"/>
                <a:sym typeface="CocoSharp Trial"/>
              </a:rPr>
              <a:t> specify typefaces for other uses in the brand (e.g., headings, body text) that complement the logo font.</a:t>
            </a:r>
          </a:p>
        </p:txBody>
      </p:sp>
      <p:grpSp>
        <p:nvGrpSpPr>
          <p:cNvPr name="Group 15" id="15"/>
          <p:cNvGrpSpPr/>
          <p:nvPr/>
        </p:nvGrpSpPr>
        <p:grpSpPr>
          <a:xfrm rot="0">
            <a:off x="1100612" y="7305670"/>
            <a:ext cx="3661993" cy="3911575"/>
            <a:chOff x="0" y="0"/>
            <a:chExt cx="4882657" cy="5215433"/>
          </a:xfrm>
        </p:grpSpPr>
        <p:sp>
          <p:nvSpPr>
            <p:cNvPr name="TextBox 16" id="16"/>
            <p:cNvSpPr txBox="true"/>
            <p:nvPr/>
          </p:nvSpPr>
          <p:spPr>
            <a:xfrm rot="0">
              <a:off x="0" y="-104775"/>
              <a:ext cx="3982868"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Secondary</a:t>
              </a:r>
              <a:r>
                <a:rPr lang="en-US" b="true" sz="2000">
                  <a:solidFill>
                    <a:srgbClr val="FFFFFF"/>
                  </a:solidFill>
                  <a:latin typeface="CocoSharp Trial Bold"/>
                  <a:ea typeface="CocoSharp Trial Bold"/>
                  <a:cs typeface="CocoSharp Trial Bold"/>
                  <a:sym typeface="CocoSharp Trial Bold"/>
                </a:rPr>
                <a:t> Font: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exact font name, e.g., "Gotham Bold"]</a:t>
              </a:r>
            </a:p>
          </p:txBody>
        </p:sp>
        <p:sp>
          <p:nvSpPr>
            <p:cNvPr name="TextBox 17" id="17"/>
            <p:cNvSpPr txBox="true"/>
            <p:nvPr/>
          </p:nvSpPr>
          <p:spPr>
            <a:xfrm rot="0">
              <a:off x="0" y="3768851"/>
              <a:ext cx="4882657"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Des</a:t>
              </a:r>
              <a:r>
                <a:rPr lang="en-US" b="true" sz="2000">
                  <a:solidFill>
                    <a:srgbClr val="FFFFFF"/>
                  </a:solidFill>
                  <a:latin typeface="CocoSharp Trial Bold"/>
                  <a:ea typeface="CocoSharp Trial Bold"/>
                  <a:cs typeface="CocoSharp Trial Bold"/>
                  <a:sym typeface="CocoSharp Trial Bold"/>
                </a:rPr>
                <a:t>igner: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type designer or foundry, e.g., "Hoefler &amp; Co."]</a:t>
              </a:r>
            </a:p>
          </p:txBody>
        </p:sp>
        <p:sp>
          <p:nvSpPr>
            <p:cNvPr name="TextBox 18" id="18"/>
            <p:cNvSpPr txBox="true"/>
            <p:nvPr/>
          </p:nvSpPr>
          <p:spPr>
            <a:xfrm rot="0">
              <a:off x="0" y="1832038"/>
              <a:ext cx="3982868"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Fo</a:t>
              </a:r>
              <a:r>
                <a:rPr lang="en-US" b="true" sz="2000">
                  <a:solidFill>
                    <a:srgbClr val="FFFFFF"/>
                  </a:solidFill>
                  <a:latin typeface="CocoSharp Trial Bold"/>
                  <a:ea typeface="CocoSharp Trial Bold"/>
                  <a:cs typeface="CocoSharp Trial Bold"/>
                  <a:sym typeface="CocoSharp Trial Bold"/>
                </a:rPr>
                <a:t>nt Type: </a:t>
              </a:r>
            </a:p>
            <a:p>
              <a:pPr algn="l">
                <a:lnSpc>
                  <a:spcPts val="2801"/>
                </a:lnSpc>
                <a:spcBef>
                  <a:spcPct val="0"/>
                </a:spcBef>
              </a:pPr>
              <a:r>
                <a:rPr lang="en-US" sz="2000">
                  <a:solidFill>
                    <a:srgbClr val="FFFFFF"/>
                  </a:solidFill>
                  <a:latin typeface="CocoSharp Trial"/>
                  <a:ea typeface="CocoSharp Trial"/>
                  <a:cs typeface="CocoSharp Trial"/>
                  <a:sym typeface="CocoSharp Trial"/>
                </a:rPr>
                <a:t>[e.g., Geometric sans-serif, serif, script, etc.]</a:t>
              </a:r>
            </a:p>
          </p:txBody>
        </p:sp>
      </p:grpSp>
      <p:grpSp>
        <p:nvGrpSpPr>
          <p:cNvPr name="Group 19" id="19"/>
          <p:cNvGrpSpPr/>
          <p:nvPr/>
        </p:nvGrpSpPr>
        <p:grpSpPr>
          <a:xfrm rot="0">
            <a:off x="5168066" y="7305670"/>
            <a:ext cx="3661993" cy="3911575"/>
            <a:chOff x="0" y="0"/>
            <a:chExt cx="4882657" cy="5215433"/>
          </a:xfrm>
        </p:grpSpPr>
        <p:sp>
          <p:nvSpPr>
            <p:cNvPr name="TextBox 20" id="20"/>
            <p:cNvSpPr txBox="true"/>
            <p:nvPr/>
          </p:nvSpPr>
          <p:spPr>
            <a:xfrm rot="0">
              <a:off x="0" y="-104775"/>
              <a:ext cx="3982868"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Second</a:t>
              </a:r>
              <a:r>
                <a:rPr lang="en-US" b="true" sz="2000">
                  <a:solidFill>
                    <a:srgbClr val="FFFFFF"/>
                  </a:solidFill>
                  <a:latin typeface="CocoSharp Trial Bold"/>
                  <a:ea typeface="CocoSharp Trial Bold"/>
                  <a:cs typeface="CocoSharp Trial Bold"/>
                  <a:sym typeface="CocoSharp Trial Bold"/>
                </a:rPr>
                <a:t>ary Font: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exact font name, e.g., "Gotham Bold"]</a:t>
              </a:r>
            </a:p>
          </p:txBody>
        </p:sp>
        <p:sp>
          <p:nvSpPr>
            <p:cNvPr name="TextBox 21" id="21"/>
            <p:cNvSpPr txBox="true"/>
            <p:nvPr/>
          </p:nvSpPr>
          <p:spPr>
            <a:xfrm rot="0">
              <a:off x="0" y="3768851"/>
              <a:ext cx="4882657"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Des</a:t>
              </a:r>
              <a:r>
                <a:rPr lang="en-US" b="true" sz="2000">
                  <a:solidFill>
                    <a:srgbClr val="FFFFFF"/>
                  </a:solidFill>
                  <a:latin typeface="CocoSharp Trial Bold"/>
                  <a:ea typeface="CocoSharp Trial Bold"/>
                  <a:cs typeface="CocoSharp Trial Bold"/>
                  <a:sym typeface="CocoSharp Trial Bold"/>
                </a:rPr>
                <a:t>igner: </a:t>
              </a:r>
            </a:p>
            <a:p>
              <a:pPr algn="l">
                <a:lnSpc>
                  <a:spcPts val="2801"/>
                </a:lnSpc>
                <a:spcBef>
                  <a:spcPct val="0"/>
                </a:spcBef>
              </a:pPr>
              <a:r>
                <a:rPr lang="en-US" sz="2000">
                  <a:solidFill>
                    <a:srgbClr val="FFFFFF"/>
                  </a:solidFill>
                  <a:latin typeface="CocoSharp Trial"/>
                  <a:ea typeface="CocoSharp Trial"/>
                  <a:cs typeface="CocoSharp Trial"/>
                  <a:sym typeface="CocoSharp Trial"/>
                </a:rPr>
                <a:t>[Insert type designer or foundry, e.g., "Hoefler &amp; Co."]</a:t>
              </a:r>
            </a:p>
          </p:txBody>
        </p:sp>
        <p:sp>
          <p:nvSpPr>
            <p:cNvPr name="TextBox 22" id="22"/>
            <p:cNvSpPr txBox="true"/>
            <p:nvPr/>
          </p:nvSpPr>
          <p:spPr>
            <a:xfrm rot="0">
              <a:off x="0" y="1832038"/>
              <a:ext cx="3982868" cy="1446582"/>
            </a:xfrm>
            <a:prstGeom prst="rect">
              <a:avLst/>
            </a:prstGeom>
          </p:spPr>
          <p:txBody>
            <a:bodyPr anchor="t" rtlCol="false" tIns="0" lIns="0" bIns="0" rIns="0">
              <a:spAutoFit/>
            </a:bodyPr>
            <a:lstStyle/>
            <a:p>
              <a:pPr algn="l">
                <a:lnSpc>
                  <a:spcPts val="2801"/>
                </a:lnSpc>
                <a:spcBef>
                  <a:spcPct val="0"/>
                </a:spcBef>
              </a:pPr>
              <a:r>
                <a:rPr lang="en-US" b="true" sz="2000">
                  <a:solidFill>
                    <a:srgbClr val="FFFFFF"/>
                  </a:solidFill>
                  <a:latin typeface="CocoSharp Trial Bold"/>
                  <a:ea typeface="CocoSharp Trial Bold"/>
                  <a:cs typeface="CocoSharp Trial Bold"/>
                  <a:sym typeface="CocoSharp Trial Bold"/>
                </a:rPr>
                <a:t>Fo</a:t>
              </a:r>
              <a:r>
                <a:rPr lang="en-US" b="true" sz="2000">
                  <a:solidFill>
                    <a:srgbClr val="FFFFFF"/>
                  </a:solidFill>
                  <a:latin typeface="CocoSharp Trial Bold"/>
                  <a:ea typeface="CocoSharp Trial Bold"/>
                  <a:cs typeface="CocoSharp Trial Bold"/>
                  <a:sym typeface="CocoSharp Trial Bold"/>
                </a:rPr>
                <a:t>nt Type: </a:t>
              </a:r>
            </a:p>
            <a:p>
              <a:pPr algn="l">
                <a:lnSpc>
                  <a:spcPts val="2801"/>
                </a:lnSpc>
                <a:spcBef>
                  <a:spcPct val="0"/>
                </a:spcBef>
              </a:pPr>
              <a:r>
                <a:rPr lang="en-US" sz="2000">
                  <a:solidFill>
                    <a:srgbClr val="FFFFFF"/>
                  </a:solidFill>
                  <a:latin typeface="CocoSharp Trial"/>
                  <a:ea typeface="CocoSharp Trial"/>
                  <a:cs typeface="CocoSharp Trial"/>
                  <a:sym typeface="CocoSharp Trial"/>
                </a:rPr>
                <a:t>[e.g., Geometric sans-serif, serif, script, etc.]</a:t>
              </a:r>
            </a:p>
          </p:txBody>
        </p:sp>
      </p:grpSp>
      <p:grpSp>
        <p:nvGrpSpPr>
          <p:cNvPr name="Group 23" id="23"/>
          <p:cNvGrpSpPr/>
          <p:nvPr/>
        </p:nvGrpSpPr>
        <p:grpSpPr>
          <a:xfrm rot="0">
            <a:off x="5115085" y="5215784"/>
            <a:ext cx="2738565" cy="1646311"/>
            <a:chOff x="0" y="0"/>
            <a:chExt cx="721268" cy="433596"/>
          </a:xfrm>
        </p:grpSpPr>
        <p:sp>
          <p:nvSpPr>
            <p:cNvPr name="Freeform 24" id="24"/>
            <p:cNvSpPr/>
            <p:nvPr/>
          </p:nvSpPr>
          <p:spPr>
            <a:xfrm flipH="false" flipV="false" rot="0">
              <a:off x="0" y="0"/>
              <a:ext cx="721268" cy="433596"/>
            </a:xfrm>
            <a:custGeom>
              <a:avLst/>
              <a:gdLst/>
              <a:ahLst/>
              <a:cxnLst/>
              <a:rect r="r" b="b" t="t" l="l"/>
              <a:pathLst>
                <a:path h="433596" w="721268">
                  <a:moveTo>
                    <a:pt x="144177" y="0"/>
                  </a:moveTo>
                  <a:lnTo>
                    <a:pt x="577091" y="0"/>
                  </a:lnTo>
                  <a:cubicBezTo>
                    <a:pt x="615329" y="0"/>
                    <a:pt x="652001" y="15190"/>
                    <a:pt x="679040" y="42228"/>
                  </a:cubicBezTo>
                  <a:cubicBezTo>
                    <a:pt x="706078" y="69267"/>
                    <a:pt x="721268" y="105939"/>
                    <a:pt x="721268" y="144177"/>
                  </a:cubicBezTo>
                  <a:lnTo>
                    <a:pt x="721268" y="289419"/>
                  </a:lnTo>
                  <a:cubicBezTo>
                    <a:pt x="721268" y="327657"/>
                    <a:pt x="706078" y="364329"/>
                    <a:pt x="679040" y="391368"/>
                  </a:cubicBezTo>
                  <a:cubicBezTo>
                    <a:pt x="652001" y="418406"/>
                    <a:pt x="615329" y="433596"/>
                    <a:pt x="577091" y="433596"/>
                  </a:cubicBezTo>
                  <a:lnTo>
                    <a:pt x="144177" y="433596"/>
                  </a:lnTo>
                  <a:cubicBezTo>
                    <a:pt x="105939" y="433596"/>
                    <a:pt x="69267" y="418406"/>
                    <a:pt x="42228" y="391368"/>
                  </a:cubicBezTo>
                  <a:cubicBezTo>
                    <a:pt x="15190" y="364329"/>
                    <a:pt x="0" y="327657"/>
                    <a:pt x="0" y="289419"/>
                  </a:cubicBezTo>
                  <a:lnTo>
                    <a:pt x="0" y="144177"/>
                  </a:lnTo>
                  <a:cubicBezTo>
                    <a:pt x="0" y="105939"/>
                    <a:pt x="15190" y="69267"/>
                    <a:pt x="42228" y="42228"/>
                  </a:cubicBezTo>
                  <a:cubicBezTo>
                    <a:pt x="69267" y="15190"/>
                    <a:pt x="105939" y="0"/>
                    <a:pt x="144177" y="0"/>
                  </a:cubicBezTo>
                  <a:close/>
                </a:path>
              </a:pathLst>
            </a:custGeom>
            <a:solidFill>
              <a:srgbClr val="FFFFFF"/>
            </a:solidFill>
          </p:spPr>
        </p:sp>
        <p:sp>
          <p:nvSpPr>
            <p:cNvPr name="TextBox 25" id="25"/>
            <p:cNvSpPr txBox="true"/>
            <p:nvPr/>
          </p:nvSpPr>
          <p:spPr>
            <a:xfrm>
              <a:off x="0" y="-47625"/>
              <a:ext cx="721268" cy="481221"/>
            </a:xfrm>
            <a:prstGeom prst="rect">
              <a:avLst/>
            </a:prstGeom>
          </p:spPr>
          <p:txBody>
            <a:bodyPr anchor="ctr" rtlCol="false" tIns="50800" lIns="50800" bIns="50800" rIns="50800"/>
            <a:lstStyle/>
            <a:p>
              <a:pPr algn="ctr">
                <a:lnSpc>
                  <a:spcPts val="2801"/>
                </a:lnSpc>
              </a:pPr>
            </a:p>
          </p:txBody>
        </p:sp>
      </p:grpSp>
      <p:sp>
        <p:nvSpPr>
          <p:cNvPr name="TextBox 26" id="26"/>
          <p:cNvSpPr txBox="true"/>
          <p:nvPr/>
        </p:nvSpPr>
        <p:spPr>
          <a:xfrm rot="0">
            <a:off x="1528635" y="5362101"/>
            <a:ext cx="1402973" cy="1306051"/>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9FA2E6"/>
                </a:solidFill>
                <a:latin typeface="CocoSharp Trial Bold"/>
                <a:ea typeface="CocoSharp Trial Bold"/>
                <a:cs typeface="CocoSharp Trial Bold"/>
                <a:sym typeface="CocoSharp Trial Bold"/>
              </a:rPr>
              <a:t>Aa</a:t>
            </a:r>
          </a:p>
        </p:txBody>
      </p:sp>
      <p:sp>
        <p:nvSpPr>
          <p:cNvPr name="TextBox 27" id="27"/>
          <p:cNvSpPr txBox="true"/>
          <p:nvPr/>
        </p:nvSpPr>
        <p:spPr>
          <a:xfrm rot="0">
            <a:off x="5782881" y="5362101"/>
            <a:ext cx="1402973" cy="1306051"/>
          </a:xfrm>
          <a:prstGeom prst="rect">
            <a:avLst/>
          </a:prstGeom>
        </p:spPr>
        <p:txBody>
          <a:bodyPr anchor="t" rtlCol="false" tIns="0" lIns="0" bIns="0" rIns="0">
            <a:spAutoFit/>
          </a:bodyPr>
          <a:lstStyle/>
          <a:p>
            <a:pPr algn="l" marL="0" indent="0" lvl="0">
              <a:lnSpc>
                <a:spcPts val="8176"/>
              </a:lnSpc>
              <a:spcBef>
                <a:spcPct val="0"/>
              </a:spcBef>
            </a:pPr>
            <a:r>
              <a:rPr lang="en-US" b="true" sz="8259">
                <a:solidFill>
                  <a:srgbClr val="9FA2E6"/>
                </a:solidFill>
                <a:latin typeface="CocoSharp Trial Bold"/>
                <a:ea typeface="CocoSharp Trial Bold"/>
                <a:cs typeface="CocoSharp Trial Bold"/>
                <a:sym typeface="CocoSharp Trial Bold"/>
              </a:rPr>
              <a:t>Aa</a:t>
            </a:r>
          </a:p>
        </p:txBody>
      </p:sp>
    </p:spTree>
  </p:cSld>
  <p:clrMapOvr>
    <a:masterClrMapping/>
  </p:clrMapOvr>
</p:sld>
</file>

<file path=ppt/slides/slide7.xml><?xml version="1.0" encoding="utf-8"?>
<p:sld xmlns:p="http://schemas.openxmlformats.org/presentationml/2006/main" xmlns:a="http://schemas.openxmlformats.org/drawingml/2006/main">
  <p:cSld>
    <p:bg>
      <p:bgPr>
        <a:solidFill>
          <a:srgbClr val="878BD3"/>
        </a:solidFill>
      </p:bgPr>
    </p:bg>
    <p:spTree>
      <p:nvGrpSpPr>
        <p:cNvPr id="1" name=""/>
        <p:cNvGrpSpPr/>
        <p:nvPr/>
      </p:nvGrpSpPr>
      <p:grpSpPr>
        <a:xfrm>
          <a:off x="0" y="0"/>
          <a:ext cx="0" cy="0"/>
          <a:chOff x="0" y="0"/>
          <a:chExt cx="0" cy="0"/>
        </a:xfrm>
      </p:grpSpPr>
      <p:grpSp>
        <p:nvGrpSpPr>
          <p:cNvPr name="Group 2" id="2"/>
          <p:cNvGrpSpPr/>
          <p:nvPr/>
        </p:nvGrpSpPr>
        <p:grpSpPr>
          <a:xfrm rot="0">
            <a:off x="8830058" y="11458616"/>
            <a:ext cx="1000307" cy="1000307"/>
            <a:chOff x="0" y="0"/>
            <a:chExt cx="1333743" cy="1333743"/>
          </a:xfrm>
        </p:grpSpPr>
        <p:grpSp>
          <p:nvGrpSpPr>
            <p:cNvPr name="Group 3" id="3"/>
            <p:cNvGrpSpPr/>
            <p:nvPr/>
          </p:nvGrpSpPr>
          <p:grpSpPr>
            <a:xfrm rot="0">
              <a:off x="0" y="0"/>
              <a:ext cx="1333743" cy="1333743"/>
              <a:chOff x="0" y="0"/>
              <a:chExt cx="812800" cy="812800"/>
            </a:xfrm>
          </p:grpSpPr>
          <p:sp>
            <p:nvSpPr>
              <p:cNvPr name="Freeform 4" id="4"/>
              <p:cNvSpPr/>
              <p:nvPr/>
            </p:nvSpPr>
            <p:spPr>
              <a:xfrm flipH="false" flipV="false" rot="0">
                <a:off x="0" y="0"/>
                <a:ext cx="812800" cy="812800"/>
              </a:xfrm>
              <a:custGeom>
                <a:avLst/>
                <a:gdLst/>
                <a:ahLst/>
                <a:cxnLst/>
                <a:rect r="r" b="b" t="t" l="l"/>
                <a:pathLst>
                  <a:path h="812800" w="812800">
                    <a:moveTo>
                      <a:pt x="812800" y="47260"/>
                    </a:moveTo>
                    <a:lnTo>
                      <a:pt x="812800" y="765540"/>
                    </a:lnTo>
                    <a:cubicBezTo>
                      <a:pt x="812800" y="778074"/>
                      <a:pt x="807821" y="790095"/>
                      <a:pt x="798958" y="798958"/>
                    </a:cubicBezTo>
                    <a:cubicBezTo>
                      <a:pt x="790095" y="807821"/>
                      <a:pt x="778074" y="812800"/>
                      <a:pt x="765540" y="812800"/>
                    </a:cubicBezTo>
                    <a:lnTo>
                      <a:pt x="47260" y="812800"/>
                    </a:lnTo>
                    <a:cubicBezTo>
                      <a:pt x="34726" y="812800"/>
                      <a:pt x="22705" y="807821"/>
                      <a:pt x="13842" y="798958"/>
                    </a:cubicBezTo>
                    <a:cubicBezTo>
                      <a:pt x="4979" y="790095"/>
                      <a:pt x="0" y="778074"/>
                      <a:pt x="0" y="765540"/>
                    </a:cubicBezTo>
                    <a:lnTo>
                      <a:pt x="0" y="47260"/>
                    </a:lnTo>
                    <a:cubicBezTo>
                      <a:pt x="0" y="34726"/>
                      <a:pt x="4979" y="22705"/>
                      <a:pt x="13842" y="13842"/>
                    </a:cubicBezTo>
                    <a:cubicBezTo>
                      <a:pt x="22705" y="4979"/>
                      <a:pt x="34726" y="0"/>
                      <a:pt x="47260" y="0"/>
                    </a:cubicBezTo>
                    <a:lnTo>
                      <a:pt x="765540" y="0"/>
                    </a:lnTo>
                    <a:cubicBezTo>
                      <a:pt x="778074" y="0"/>
                      <a:pt x="790095" y="4979"/>
                      <a:pt x="798958" y="13842"/>
                    </a:cubicBezTo>
                    <a:cubicBezTo>
                      <a:pt x="807821" y="22705"/>
                      <a:pt x="812800" y="34726"/>
                      <a:pt x="812800" y="47260"/>
                    </a:cubicBezTo>
                    <a:close/>
                  </a:path>
                </a:pathLst>
              </a:custGeom>
              <a:solidFill>
                <a:srgbClr val="FFFFFF"/>
              </a:solidFill>
            </p:spPr>
          </p:sp>
          <p:sp>
            <p:nvSpPr>
              <p:cNvPr name="TextBox 5" id="5"/>
              <p:cNvSpPr txBox="true"/>
              <p:nvPr/>
            </p:nvSpPr>
            <p:spPr>
              <a:xfrm>
                <a:off x="0" y="-47625"/>
                <a:ext cx="812800" cy="860425"/>
              </a:xfrm>
              <a:prstGeom prst="rect">
                <a:avLst/>
              </a:prstGeom>
            </p:spPr>
            <p:txBody>
              <a:bodyPr anchor="ctr" rtlCol="false" tIns="50800" lIns="50800" bIns="50800" rIns="50800"/>
              <a:lstStyle/>
              <a:p>
                <a:pPr algn="ctr">
                  <a:lnSpc>
                    <a:spcPts val="2801"/>
                  </a:lnSpc>
                </a:pPr>
              </a:p>
            </p:txBody>
          </p:sp>
        </p:grpSp>
        <p:sp>
          <p:nvSpPr>
            <p:cNvPr name="TextBox 6" id="6"/>
            <p:cNvSpPr txBox="true"/>
            <p:nvPr/>
          </p:nvSpPr>
          <p:spPr>
            <a:xfrm rot="0">
              <a:off x="351590" y="254009"/>
              <a:ext cx="630563" cy="835250"/>
            </a:xfrm>
            <a:prstGeom prst="rect">
              <a:avLst/>
            </a:prstGeom>
          </p:spPr>
          <p:txBody>
            <a:bodyPr anchor="t" rtlCol="false" tIns="0" lIns="0" bIns="0" rIns="0">
              <a:spAutoFit/>
            </a:bodyPr>
            <a:lstStyle/>
            <a:p>
              <a:pPr algn="l">
                <a:lnSpc>
                  <a:spcPts val="1159"/>
                </a:lnSpc>
              </a:pPr>
              <a:r>
                <a:rPr lang="en-US" sz="1287">
                  <a:solidFill>
                    <a:srgbClr val="575CBD"/>
                  </a:solidFill>
                  <a:latin typeface="CocoSharp Trial"/>
                  <a:ea typeface="CocoSharp Trial"/>
                  <a:cs typeface="CocoSharp Trial"/>
                  <a:sym typeface="CocoSharp Trial"/>
                </a:rPr>
                <a:t>Your logo goes here.</a:t>
              </a:r>
            </a:p>
          </p:txBody>
        </p:sp>
      </p:grpSp>
      <p:sp>
        <p:nvSpPr>
          <p:cNvPr name="TextBox 7" id="7"/>
          <p:cNvSpPr txBox="true"/>
          <p:nvPr/>
        </p:nvSpPr>
        <p:spPr>
          <a:xfrm rot="0">
            <a:off x="1028700" y="981075"/>
            <a:ext cx="3771539" cy="349196"/>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Inter"/>
                <a:ea typeface="Inter"/>
                <a:cs typeface="Inter"/>
                <a:sym typeface="Inter"/>
              </a:rPr>
              <a:t>Logo</a:t>
            </a:r>
            <a:r>
              <a:rPr lang="en-US" sz="2000">
                <a:solidFill>
                  <a:srgbClr val="FFFFFF"/>
                </a:solidFill>
                <a:latin typeface="Inter"/>
                <a:ea typeface="Inter"/>
                <a:cs typeface="Inter"/>
                <a:sym typeface="Inter"/>
              </a:rPr>
              <a:t> Font Style Guide</a:t>
            </a:r>
          </a:p>
        </p:txBody>
      </p:sp>
      <p:sp>
        <p:nvSpPr>
          <p:cNvPr name="TextBox 8" id="8"/>
          <p:cNvSpPr txBox="true"/>
          <p:nvPr/>
        </p:nvSpPr>
        <p:spPr>
          <a:xfrm rot="0">
            <a:off x="8830058" y="981075"/>
            <a:ext cx="428242" cy="349229"/>
          </a:xfrm>
          <a:prstGeom prst="rect">
            <a:avLst/>
          </a:prstGeom>
        </p:spPr>
        <p:txBody>
          <a:bodyPr anchor="t" rtlCol="false" tIns="0" lIns="0" bIns="0" rIns="0">
            <a:spAutoFit/>
          </a:bodyPr>
          <a:lstStyle/>
          <a:p>
            <a:pPr algn="ctr">
              <a:lnSpc>
                <a:spcPts val="2801"/>
              </a:lnSpc>
              <a:spcBef>
                <a:spcPct val="0"/>
              </a:spcBef>
            </a:pPr>
            <a:r>
              <a:rPr lang="en-US" sz="2000">
                <a:solidFill>
                  <a:srgbClr val="FFFFFF"/>
                </a:solidFill>
                <a:latin typeface="Inter"/>
                <a:ea typeface="Inter"/>
                <a:cs typeface="Inter"/>
                <a:sym typeface="Inter"/>
              </a:rPr>
              <a:t>7/7</a:t>
            </a:r>
          </a:p>
        </p:txBody>
      </p:sp>
      <p:sp>
        <p:nvSpPr>
          <p:cNvPr name="TextBox 9" id="9"/>
          <p:cNvSpPr txBox="true"/>
          <p:nvPr/>
        </p:nvSpPr>
        <p:spPr>
          <a:xfrm rot="0">
            <a:off x="1028700" y="1534956"/>
            <a:ext cx="6824950" cy="2335639"/>
          </a:xfrm>
          <a:prstGeom prst="rect">
            <a:avLst/>
          </a:prstGeom>
        </p:spPr>
        <p:txBody>
          <a:bodyPr anchor="t" rtlCol="false" tIns="0" lIns="0" bIns="0" rIns="0">
            <a:spAutoFit/>
          </a:bodyPr>
          <a:lstStyle/>
          <a:p>
            <a:pPr algn="l">
              <a:lnSpc>
                <a:spcPts val="8176"/>
              </a:lnSpc>
            </a:pPr>
            <a:r>
              <a:rPr lang="en-US" sz="8259" b="true">
                <a:solidFill>
                  <a:srgbClr val="FFFFFF"/>
                </a:solidFill>
                <a:latin typeface="CocoSharp Trial Bold"/>
                <a:ea typeface="CocoSharp Trial Bold"/>
                <a:cs typeface="CocoSharp Trial Bold"/>
                <a:sym typeface="CocoSharp Trial Bold"/>
              </a:rPr>
              <a:t>FONT</a:t>
            </a:r>
          </a:p>
          <a:p>
            <a:pPr algn="l" marL="0" indent="0" lvl="0">
              <a:lnSpc>
                <a:spcPts val="8176"/>
              </a:lnSpc>
              <a:spcBef>
                <a:spcPct val="0"/>
              </a:spcBef>
            </a:pPr>
            <a:r>
              <a:rPr lang="en-US" b="true" sz="8259">
                <a:solidFill>
                  <a:srgbClr val="FFFFFF"/>
                </a:solidFill>
                <a:latin typeface="CocoSharp Trial Bold"/>
                <a:ea typeface="CocoSharp Trial Bold"/>
                <a:cs typeface="CocoSharp Trial Bold"/>
                <a:sym typeface="CocoSharp Trial Bold"/>
              </a:rPr>
              <a:t>LICENSING</a:t>
            </a:r>
          </a:p>
        </p:txBody>
      </p:sp>
      <p:sp>
        <p:nvSpPr>
          <p:cNvPr name="TextBox 10" id="10"/>
          <p:cNvSpPr txBox="true"/>
          <p:nvPr/>
        </p:nvSpPr>
        <p:spPr>
          <a:xfrm rot="0">
            <a:off x="1028700" y="12093250"/>
            <a:ext cx="2457227" cy="365673"/>
          </a:xfrm>
          <a:prstGeom prst="rect">
            <a:avLst/>
          </a:prstGeom>
        </p:spPr>
        <p:txBody>
          <a:bodyPr anchor="t" rtlCol="false" tIns="0" lIns="0" bIns="0" rIns="0">
            <a:spAutoFit/>
          </a:bodyPr>
          <a:lstStyle/>
          <a:p>
            <a:pPr algn="l">
              <a:lnSpc>
                <a:spcPts val="2941"/>
              </a:lnSpc>
              <a:spcBef>
                <a:spcPct val="0"/>
              </a:spcBef>
            </a:pPr>
            <a:r>
              <a:rPr lang="en-US" sz="2100">
                <a:solidFill>
                  <a:srgbClr val="FFFFFF"/>
                </a:solidFill>
                <a:latin typeface="Inter"/>
                <a:ea typeface="Inter"/>
                <a:cs typeface="Inter"/>
                <a:sym typeface="Inter"/>
              </a:rPr>
              <a:t>www.domain.com</a:t>
            </a:r>
          </a:p>
        </p:txBody>
      </p:sp>
      <p:sp>
        <p:nvSpPr>
          <p:cNvPr name="TextBox 11" id="11"/>
          <p:cNvSpPr txBox="true"/>
          <p:nvPr/>
        </p:nvSpPr>
        <p:spPr>
          <a:xfrm rot="0">
            <a:off x="1100612" y="4013470"/>
            <a:ext cx="7418684" cy="1111130"/>
          </a:xfrm>
          <a:prstGeom prst="rect">
            <a:avLst/>
          </a:prstGeom>
        </p:spPr>
        <p:txBody>
          <a:bodyPr anchor="t" rtlCol="false" tIns="0" lIns="0" bIns="0" rIns="0">
            <a:spAutoFit/>
          </a:bodyPr>
          <a:lstStyle/>
          <a:p>
            <a:pPr algn="l">
              <a:lnSpc>
                <a:spcPts val="2801"/>
              </a:lnSpc>
              <a:spcBef>
                <a:spcPct val="0"/>
              </a:spcBef>
            </a:pPr>
            <a:r>
              <a:rPr lang="en-US" sz="2000">
                <a:solidFill>
                  <a:srgbClr val="FFFFFF"/>
                </a:solidFill>
                <a:latin typeface="CocoSharp Trial"/>
                <a:ea typeface="CocoSharp Trial"/>
                <a:cs typeface="CocoSharp Trial"/>
                <a:sym typeface="CocoSharp Trial"/>
              </a:rPr>
              <a:t>Ensure the</a:t>
            </a:r>
            <a:r>
              <a:rPr lang="en-US" sz="2000">
                <a:solidFill>
                  <a:srgbClr val="FFFFFF"/>
                </a:solidFill>
                <a:latin typeface="CocoSharp Trial"/>
                <a:ea typeface="CocoSharp Trial"/>
                <a:cs typeface="CocoSharp Trial"/>
                <a:sym typeface="CocoSharp Trial"/>
              </a:rPr>
              <a:t> font is properly licensed for commercial use. Team members and vendors using the logo must have access to the licensed version.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DAGsj2c45m4</dc:identifier>
  <dcterms:modified xsi:type="dcterms:W3CDTF">2011-08-01T06:04:30Z</dcterms:modified>
  <cp:revision>1</cp:revision>
  <dc:title>Blue Modern Content Ideas For Social Media Carousel Instagram Post</dc:title>
</cp:coreProperties>
</file>